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6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86"/>
  </p:notesMasterIdLst>
  <p:handoutMasterIdLst>
    <p:handoutMasterId r:id="rId87"/>
  </p:handoutMasterIdLst>
  <p:sldIdLst>
    <p:sldId id="386" r:id="rId3"/>
    <p:sldId id="258" r:id="rId4"/>
    <p:sldId id="363" r:id="rId5"/>
    <p:sldId id="359" r:id="rId6"/>
    <p:sldId id="295" r:id="rId7"/>
    <p:sldId id="262" r:id="rId8"/>
    <p:sldId id="259" r:id="rId9"/>
    <p:sldId id="294" r:id="rId10"/>
    <p:sldId id="361" r:id="rId11"/>
    <p:sldId id="264" r:id="rId12"/>
    <p:sldId id="364" r:id="rId13"/>
    <p:sldId id="269" r:id="rId14"/>
    <p:sldId id="266" r:id="rId15"/>
    <p:sldId id="372" r:id="rId16"/>
    <p:sldId id="272" r:id="rId17"/>
    <p:sldId id="271" r:id="rId18"/>
    <p:sldId id="375" r:id="rId19"/>
    <p:sldId id="284" r:id="rId20"/>
    <p:sldId id="285" r:id="rId21"/>
    <p:sldId id="288" r:id="rId22"/>
    <p:sldId id="303" r:id="rId23"/>
    <p:sldId id="286" r:id="rId24"/>
    <p:sldId id="282" r:id="rId25"/>
    <p:sldId id="279" r:id="rId26"/>
    <p:sldId id="270" r:id="rId27"/>
    <p:sldId id="273" r:id="rId28"/>
    <p:sldId id="274" r:id="rId29"/>
    <p:sldId id="365" r:id="rId30"/>
    <p:sldId id="268" r:id="rId31"/>
    <p:sldId id="275" r:id="rId32"/>
    <p:sldId id="304" r:id="rId33"/>
    <p:sldId id="377" r:id="rId34"/>
    <p:sldId id="378" r:id="rId35"/>
    <p:sldId id="379" r:id="rId36"/>
    <p:sldId id="287" r:id="rId37"/>
    <p:sldId id="290" r:id="rId38"/>
    <p:sldId id="297" r:id="rId39"/>
    <p:sldId id="293" r:id="rId40"/>
    <p:sldId id="298" r:id="rId41"/>
    <p:sldId id="299" r:id="rId42"/>
    <p:sldId id="383" r:id="rId43"/>
    <p:sldId id="384" r:id="rId44"/>
    <p:sldId id="292" r:id="rId45"/>
    <p:sldId id="366" r:id="rId46"/>
    <p:sldId id="307" r:id="rId47"/>
    <p:sldId id="385" r:id="rId48"/>
    <p:sldId id="306" r:id="rId49"/>
    <p:sldId id="308" r:id="rId50"/>
    <p:sldId id="310" r:id="rId51"/>
    <p:sldId id="309" r:id="rId52"/>
    <p:sldId id="317" r:id="rId53"/>
    <p:sldId id="316" r:id="rId54"/>
    <p:sldId id="319" r:id="rId55"/>
    <p:sldId id="313" r:id="rId56"/>
    <p:sldId id="321" r:id="rId57"/>
    <p:sldId id="322" r:id="rId58"/>
    <p:sldId id="324" r:id="rId59"/>
    <p:sldId id="325" r:id="rId60"/>
    <p:sldId id="329" r:id="rId61"/>
    <p:sldId id="330" r:id="rId62"/>
    <p:sldId id="323" r:id="rId63"/>
    <p:sldId id="332" r:id="rId64"/>
    <p:sldId id="333" r:id="rId65"/>
    <p:sldId id="334" r:id="rId66"/>
    <p:sldId id="335" r:id="rId67"/>
    <p:sldId id="337" r:id="rId68"/>
    <p:sldId id="338" r:id="rId69"/>
    <p:sldId id="339" r:id="rId70"/>
    <p:sldId id="347" r:id="rId71"/>
    <p:sldId id="340" r:id="rId72"/>
    <p:sldId id="343" r:id="rId73"/>
    <p:sldId id="336" r:id="rId74"/>
    <p:sldId id="346" r:id="rId75"/>
    <p:sldId id="348" r:id="rId76"/>
    <p:sldId id="349" r:id="rId77"/>
    <p:sldId id="367" r:id="rId78"/>
    <p:sldId id="357" r:id="rId79"/>
    <p:sldId id="350" r:id="rId80"/>
    <p:sldId id="351" r:id="rId81"/>
    <p:sldId id="380" r:id="rId82"/>
    <p:sldId id="382" r:id="rId83"/>
    <p:sldId id="381" r:id="rId84"/>
    <p:sldId id="358" r:id="rId8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86" autoAdjust="0"/>
  </p:normalViewPr>
  <p:slideViewPr>
    <p:cSldViewPr>
      <p:cViewPr varScale="1">
        <p:scale>
          <a:sx n="89" d="100"/>
          <a:sy n="89" d="100"/>
        </p:scale>
        <p:origin x="-1626"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32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iagrams/_rels/data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 Id="rId4" Type="http://schemas.openxmlformats.org/officeDocument/2006/relationships/image" Target="../media/image52.jpeg"/></Relationships>
</file>

<file path=ppt/diagrams/_rels/data1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image" Target="../media/image53.jpg"/><Relationship Id="rId4" Type="http://schemas.openxmlformats.org/officeDocument/2006/relationships/image" Target="../media/image56.jpg"/></Relationships>
</file>

<file path=ppt/diagrams/_rels/data1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image" Target="../media/image57.jpg"/></Relationships>
</file>

<file path=ppt/diagrams/_rels/data1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s>
</file>

<file path=ppt/diagrams/_rels/data1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png"/><Relationship Id="rId1" Type="http://schemas.openxmlformats.org/officeDocument/2006/relationships/image" Target="../media/image82.jpg"/><Relationship Id="rId4" Type="http://schemas.openxmlformats.org/officeDocument/2006/relationships/image" Target="../media/image85.jpeg"/></Relationships>
</file>

<file path=ppt/diagrams/_rels/data1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image" Target="../media/image89.jpg"/><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92.jpg"/></Relationships>
</file>

<file path=ppt/diagrams/_rels/data18.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png"/><Relationship Id="rId1" Type="http://schemas.openxmlformats.org/officeDocument/2006/relationships/image" Target="../media/image110.gif"/></Relationships>
</file>

<file path=ppt/diagrams/_rels/data22.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image" Target="../media/image119.jpg"/><Relationship Id="rId4" Type="http://schemas.openxmlformats.org/officeDocument/2006/relationships/image" Target="../media/image122.jpeg"/></Relationships>
</file>

<file path=ppt/diagrams/_rels/data2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g"/><Relationship Id="rId1" Type="http://schemas.openxmlformats.org/officeDocument/2006/relationships/image" Target="../media/image160.jpg"/></Relationships>
</file>

<file path=ppt/diagrams/_rels/data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png"/><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diagrams/_rels/data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image" Target="../media/image34.jpeg"/><Relationship Id="rId5" Type="http://schemas.openxmlformats.org/officeDocument/2006/relationships/image" Target="../media/image38.jpg"/><Relationship Id="rId4" Type="http://schemas.openxmlformats.org/officeDocument/2006/relationships/image" Target="../media/image37.jpg"/></Relationships>
</file>

<file path=ppt/diagrams/_rels/data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diagrams/_rels/data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image" Target="../media/image44.png"/><Relationship Id="rId5" Type="http://schemas.openxmlformats.org/officeDocument/2006/relationships/image" Target="../media/image48.jpeg"/><Relationship Id="rId4" Type="http://schemas.openxmlformats.org/officeDocument/2006/relationships/image" Target="../media/image47.jpeg"/></Relationships>
</file>

<file path=ppt/diagrams/_rels/drawing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 Id="rId4" Type="http://schemas.openxmlformats.org/officeDocument/2006/relationships/image" Target="../media/image52.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image" Target="../media/image53.jpg"/><Relationship Id="rId4" Type="http://schemas.openxmlformats.org/officeDocument/2006/relationships/image" Target="../media/image56.jpg"/></Relationships>
</file>

<file path=ppt/diagrams/_rels/drawing1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image" Target="../media/image57.jpg"/></Relationships>
</file>

<file path=ppt/diagrams/_rels/drawing1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s>
</file>

<file path=ppt/diagrams/_rels/drawing1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png"/><Relationship Id="rId1" Type="http://schemas.openxmlformats.org/officeDocument/2006/relationships/image" Target="../media/image82.jpg"/><Relationship Id="rId4" Type="http://schemas.openxmlformats.org/officeDocument/2006/relationships/image" Target="../media/image85.jpeg"/></Relationships>
</file>

<file path=ppt/diagrams/_rels/drawing1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image" Target="../media/image89.jpg"/><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92.jpg"/></Relationships>
</file>

<file path=ppt/diagrams/_rels/drawing18.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png"/><Relationship Id="rId1" Type="http://schemas.openxmlformats.org/officeDocument/2006/relationships/image" Target="../media/image110.gif"/></Relationships>
</file>

<file path=ppt/diagrams/_rels/drawing22.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image" Target="../media/image119.jpg"/><Relationship Id="rId4" Type="http://schemas.openxmlformats.org/officeDocument/2006/relationships/image" Target="../media/image122.jpeg"/></Relationships>
</file>

<file path=ppt/diagrams/_rels/drawing2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g"/><Relationship Id="rId1" Type="http://schemas.openxmlformats.org/officeDocument/2006/relationships/image" Target="../media/image160.jpg"/></Relationships>
</file>

<file path=ppt/diagrams/_rels/drawing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png"/><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diagrams/_rels/drawing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image" Target="../media/image34.jpeg"/><Relationship Id="rId5" Type="http://schemas.openxmlformats.org/officeDocument/2006/relationships/image" Target="../media/image38.jpg"/><Relationship Id="rId4" Type="http://schemas.openxmlformats.org/officeDocument/2006/relationships/image" Target="../media/image37.jpg"/></Relationships>
</file>

<file path=ppt/diagrams/_rels/drawing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diagrams/_rels/drawing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image" Target="../media/image44.png"/><Relationship Id="rId5" Type="http://schemas.openxmlformats.org/officeDocument/2006/relationships/image" Target="../media/image48.jpeg"/><Relationship Id="rId4" Type="http://schemas.openxmlformats.org/officeDocument/2006/relationships/image" Target="../media/image4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A8EF61-287F-409B-B537-0F992DC0B1A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8B50B012-DD4E-4B4D-A180-290CAC46A6D0}">
      <dgm:prSet phldrT="[文本]" custT="1"/>
      <dgm:spPr/>
      <dgm:t>
        <a:bodyPr/>
        <a:lstStyle/>
        <a:p>
          <a:r>
            <a:rPr lang="zh-CN" altLang="en-US" sz="2000" b="1" dirty="0" smtClean="0">
              <a:latin typeface="黑体" panose="02010609060101010101" pitchFamily="49" charset="-122"/>
              <a:ea typeface="黑体" panose="02010609060101010101" pitchFamily="49" charset="-122"/>
            </a:rPr>
            <a:t>四、关键技术</a:t>
          </a:r>
          <a:endParaRPr lang="zh-CN" altLang="en-US" sz="2000" b="1" dirty="0">
            <a:latin typeface="黑体" panose="02010609060101010101" pitchFamily="49" charset="-122"/>
            <a:ea typeface="黑体" panose="02010609060101010101" pitchFamily="49" charset="-122"/>
          </a:endParaRPr>
        </a:p>
      </dgm:t>
    </dgm:pt>
    <dgm:pt modelId="{FC8725E3-787E-49E4-976F-ACF616FA2FD6}" type="par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E1C4D544-FCF2-40EE-854E-2026B5C3645B}" type="sib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1EA9A80E-6021-469A-BD83-39985C6FFB88}">
      <dgm:prSet phldrT="[文本]" custT="1"/>
      <dgm:spPr/>
      <dgm:t>
        <a:bodyPr/>
        <a:lstStyle/>
        <a:p>
          <a:r>
            <a:rPr lang="zh-CN" altLang="en-US" sz="2000" b="1" dirty="0" smtClean="0">
              <a:latin typeface="黑体" panose="02010609060101010101" pitchFamily="49" charset="-122"/>
              <a:ea typeface="黑体" panose="02010609060101010101" pitchFamily="49" charset="-122"/>
            </a:rPr>
            <a:t>三、典型应用现状</a:t>
          </a:r>
          <a:endParaRPr lang="zh-CN" altLang="en-US" sz="2000" b="1" dirty="0">
            <a:latin typeface="黑体" panose="02010609060101010101" pitchFamily="49" charset="-122"/>
            <a:ea typeface="黑体" panose="02010609060101010101" pitchFamily="49" charset="-122"/>
          </a:endParaRPr>
        </a:p>
      </dgm:t>
    </dgm:pt>
    <dgm:pt modelId="{08A728E3-E6B6-409C-BAD2-61004BCC5E07}" type="par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29C97D33-A622-4D81-BB84-E9914EAC8E0C}" type="sib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406C4D3D-3C93-4833-95D8-DAA10604202A}">
      <dgm:prSet phldrT="[文本]" custT="1"/>
      <dgm:spPr/>
      <dgm:t>
        <a:bodyPr/>
        <a:lstStyle/>
        <a:p>
          <a:r>
            <a:rPr lang="zh-CN" altLang="en-US" sz="2000" b="1" dirty="0" smtClean="0">
              <a:latin typeface="黑体" panose="02010609060101010101" pitchFamily="49" charset="-122"/>
              <a:ea typeface="黑体" panose="02010609060101010101" pitchFamily="49" charset="-122"/>
            </a:rPr>
            <a:t>五、发展趋势</a:t>
          </a:r>
          <a:endParaRPr lang="zh-CN" altLang="en-US" sz="2000" b="1" dirty="0">
            <a:latin typeface="黑体" panose="02010609060101010101" pitchFamily="49" charset="-122"/>
            <a:ea typeface="黑体" panose="02010609060101010101" pitchFamily="49" charset="-122"/>
          </a:endParaRPr>
        </a:p>
      </dgm:t>
    </dgm:pt>
    <dgm:pt modelId="{87A9E0FB-D9D4-4F7E-9F8D-EFA6199D52CA}" type="par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77F0BA29-52E4-44CE-AF1F-BBA6DFF28921}" type="sib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F9BE23E9-774A-455C-AF9E-3E4C80F6C75B}">
      <dgm:prSet phldrT="[文本]" custT="1"/>
      <dgm:spPr/>
      <dgm:t>
        <a:bodyPr/>
        <a:lstStyle/>
        <a:p>
          <a:r>
            <a:rPr lang="zh-CN" altLang="en-US" sz="2000" b="1" dirty="0" smtClean="0">
              <a:latin typeface="黑体" panose="02010609060101010101" pitchFamily="49" charset="-122"/>
              <a:ea typeface="黑体" panose="02010609060101010101" pitchFamily="49" charset="-122"/>
            </a:rPr>
            <a:t>二、概念与内涵</a:t>
          </a:r>
          <a:endParaRPr lang="zh-CN" altLang="en-US" sz="2000" b="1" dirty="0">
            <a:latin typeface="黑体" panose="02010609060101010101" pitchFamily="49" charset="-122"/>
            <a:ea typeface="黑体" panose="02010609060101010101" pitchFamily="49" charset="-122"/>
          </a:endParaRPr>
        </a:p>
      </dgm:t>
    </dgm:pt>
    <dgm:pt modelId="{E0F68DAF-F577-40E9-89A5-6FD5F3A9F4A8}" type="parTrans" cxnId="{B3D8C6EC-DA3E-47E6-B665-5F2F8FBA401B}">
      <dgm:prSet/>
      <dgm:spPr/>
      <dgm:t>
        <a:bodyPr/>
        <a:lstStyle/>
        <a:p>
          <a:endParaRPr lang="zh-CN" altLang="en-US"/>
        </a:p>
      </dgm:t>
    </dgm:pt>
    <dgm:pt modelId="{3810DBAC-15E2-4B09-BD86-E8717B306C50}" type="sibTrans" cxnId="{B3D8C6EC-DA3E-47E6-B665-5F2F8FBA401B}">
      <dgm:prSet/>
      <dgm:spPr/>
      <dgm:t>
        <a:bodyPr/>
        <a:lstStyle/>
        <a:p>
          <a:endParaRPr lang="zh-CN" altLang="en-US"/>
        </a:p>
      </dgm:t>
    </dgm:pt>
    <dgm:pt modelId="{D2CEE811-9A2A-47B3-88CC-B73B8ED162E4}">
      <dgm:prSet phldrT="[文本]" custT="1"/>
      <dgm:spPr/>
      <dgm:t>
        <a:bodyPr/>
        <a:lstStyle/>
        <a:p>
          <a:r>
            <a:rPr lang="zh-CN" altLang="en-US" sz="2000" b="1" dirty="0" smtClean="0">
              <a:latin typeface="黑体" panose="02010609060101010101" pitchFamily="49" charset="-122"/>
              <a:ea typeface="黑体" panose="02010609060101010101" pitchFamily="49" charset="-122"/>
            </a:rPr>
            <a:t>一、背景与意义</a:t>
          </a:r>
          <a:endParaRPr lang="zh-CN" altLang="en-US" sz="2000" b="1" dirty="0">
            <a:latin typeface="黑体" panose="02010609060101010101" pitchFamily="49" charset="-122"/>
            <a:ea typeface="黑体" panose="02010609060101010101" pitchFamily="49" charset="-122"/>
          </a:endParaRPr>
        </a:p>
      </dgm:t>
    </dgm:pt>
    <dgm:pt modelId="{CAC20FD8-1742-47DA-B0F1-541FDFC9027E}" type="sib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39860B53-CE9A-439D-8B4F-BB6531CE480C}" type="par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15531B89-33F3-4A44-AC67-56DB3BF44CE5}" type="pres">
      <dgm:prSet presAssocID="{93A8EF61-287F-409B-B537-0F992DC0B1A8}" presName="linear" presStyleCnt="0">
        <dgm:presLayoutVars>
          <dgm:animLvl val="lvl"/>
          <dgm:resizeHandles val="exact"/>
        </dgm:presLayoutVars>
      </dgm:prSet>
      <dgm:spPr/>
      <dgm:t>
        <a:bodyPr/>
        <a:lstStyle/>
        <a:p>
          <a:endParaRPr lang="zh-CN" altLang="en-US"/>
        </a:p>
      </dgm:t>
    </dgm:pt>
    <dgm:pt modelId="{BB091463-B04A-4F60-ABA9-4C26F9C0FA3E}" type="pres">
      <dgm:prSet presAssocID="{D2CEE811-9A2A-47B3-88CC-B73B8ED162E4}" presName="parentText" presStyleLbl="node1" presStyleIdx="0" presStyleCnt="5" custScaleX="62748" custScaleY="44897" custLinFactY="-17704" custLinFactNeighborX="-10751" custLinFactNeighborY="-100000">
        <dgm:presLayoutVars>
          <dgm:chMax val="0"/>
          <dgm:bulletEnabled val="1"/>
        </dgm:presLayoutVars>
      </dgm:prSet>
      <dgm:spPr>
        <a:prstGeom prst="roundRect">
          <a:avLst/>
        </a:prstGeom>
      </dgm:spPr>
      <dgm:t>
        <a:bodyPr/>
        <a:lstStyle/>
        <a:p>
          <a:endParaRPr lang="zh-CN" altLang="en-US"/>
        </a:p>
      </dgm:t>
    </dgm:pt>
    <dgm:pt modelId="{A04713EA-5196-40CC-AD00-249B1ED46095}" type="pres">
      <dgm:prSet presAssocID="{CAC20FD8-1742-47DA-B0F1-541FDFC9027E}" presName="spacer" presStyleCnt="0"/>
      <dgm:spPr/>
      <dgm:t>
        <a:bodyPr/>
        <a:lstStyle/>
        <a:p>
          <a:endParaRPr lang="zh-CN" altLang="en-US"/>
        </a:p>
      </dgm:t>
    </dgm:pt>
    <dgm:pt modelId="{6D15F6D9-B98C-4C3D-A521-FB5F2CAF1CE0}" type="pres">
      <dgm:prSet presAssocID="{F9BE23E9-774A-455C-AF9E-3E4C80F6C75B}" presName="parentText" presStyleLbl="node1" presStyleIdx="1" presStyleCnt="5" custScaleX="62748" custScaleY="44897" custLinFactY="-4526" custLinFactNeighborX="-5873" custLinFactNeighborY="-100000">
        <dgm:presLayoutVars>
          <dgm:chMax val="0"/>
          <dgm:bulletEnabled val="1"/>
        </dgm:presLayoutVars>
      </dgm:prSet>
      <dgm:spPr>
        <a:prstGeom prst="roundRect">
          <a:avLst/>
        </a:prstGeom>
      </dgm:spPr>
      <dgm:t>
        <a:bodyPr/>
        <a:lstStyle/>
        <a:p>
          <a:endParaRPr lang="zh-CN" altLang="en-US"/>
        </a:p>
      </dgm:t>
    </dgm:pt>
    <dgm:pt modelId="{3FE35453-72CF-446B-B89A-B44A5E3AA094}" type="pres">
      <dgm:prSet presAssocID="{3810DBAC-15E2-4B09-BD86-E8717B306C50}" presName="spacer" presStyleCnt="0"/>
      <dgm:spPr/>
    </dgm:pt>
    <dgm:pt modelId="{79FC0415-F07D-4263-B04A-5E6AE22D0E20}" type="pres">
      <dgm:prSet presAssocID="{1EA9A80E-6021-469A-BD83-39985C6FFB88}" presName="parentText" presStyleLbl="node1" presStyleIdx="2" presStyleCnt="5" custScaleX="62748" custScaleY="44897" custLinFactNeighborX="-4140" custLinFactNeighborY="2012">
        <dgm:presLayoutVars>
          <dgm:chMax val="0"/>
          <dgm:bulletEnabled val="1"/>
        </dgm:presLayoutVars>
      </dgm:prSet>
      <dgm:spPr>
        <a:prstGeom prst="roundRect">
          <a:avLst/>
        </a:prstGeom>
      </dgm:spPr>
      <dgm:t>
        <a:bodyPr/>
        <a:lstStyle/>
        <a:p>
          <a:endParaRPr lang="zh-CN" altLang="en-US"/>
        </a:p>
      </dgm:t>
    </dgm:pt>
    <dgm:pt modelId="{5ABB6CF6-AF71-4F52-8B99-D63008F92BB7}" type="pres">
      <dgm:prSet presAssocID="{29C97D33-A622-4D81-BB84-E9914EAC8E0C}" presName="spacer" presStyleCnt="0"/>
      <dgm:spPr/>
      <dgm:t>
        <a:bodyPr/>
        <a:lstStyle/>
        <a:p>
          <a:endParaRPr lang="zh-CN" altLang="en-US"/>
        </a:p>
      </dgm:t>
    </dgm:pt>
    <dgm:pt modelId="{3FE707B7-89FF-48B3-8D89-1EB70564E63B}" type="pres">
      <dgm:prSet presAssocID="{8B50B012-DD4E-4B4D-A180-290CAC46A6D0}" presName="parentText" presStyleLbl="node1" presStyleIdx="3" presStyleCnt="5" custScaleX="62748" custScaleY="44897" custLinFactY="1477" custLinFactNeighborX="-6376" custLinFactNeighborY="100000">
        <dgm:presLayoutVars>
          <dgm:chMax val="0"/>
          <dgm:bulletEnabled val="1"/>
        </dgm:presLayoutVars>
      </dgm:prSet>
      <dgm:spPr>
        <a:prstGeom prst="roundRect">
          <a:avLst/>
        </a:prstGeom>
      </dgm:spPr>
      <dgm:t>
        <a:bodyPr/>
        <a:lstStyle/>
        <a:p>
          <a:endParaRPr lang="zh-CN" altLang="en-US"/>
        </a:p>
      </dgm:t>
    </dgm:pt>
    <dgm:pt modelId="{0072AF53-3622-4A29-93A7-FCCF597B94DD}" type="pres">
      <dgm:prSet presAssocID="{E1C4D544-FCF2-40EE-854E-2026B5C3645B}" presName="spacer" presStyleCnt="0"/>
      <dgm:spPr/>
      <dgm:t>
        <a:bodyPr/>
        <a:lstStyle/>
        <a:p>
          <a:endParaRPr lang="zh-CN" altLang="en-US"/>
        </a:p>
      </dgm:t>
    </dgm:pt>
    <dgm:pt modelId="{2E937739-3207-4691-8516-F253CFC84357}" type="pres">
      <dgm:prSet presAssocID="{406C4D3D-3C93-4833-95D8-DAA10604202A}" presName="parentText" presStyleLbl="node1" presStyleIdx="4" presStyleCnt="5" custScaleX="62748" custScaleY="44897" custLinFactY="12209" custLinFactNeighborX="-13376" custLinFactNeighborY="100000">
        <dgm:presLayoutVars>
          <dgm:chMax val="0"/>
          <dgm:bulletEnabled val="1"/>
        </dgm:presLayoutVars>
      </dgm:prSet>
      <dgm:spPr>
        <a:prstGeom prst="roundRect">
          <a:avLst/>
        </a:prstGeom>
      </dgm:spPr>
      <dgm:t>
        <a:bodyPr/>
        <a:lstStyle/>
        <a:p>
          <a:endParaRPr lang="zh-CN" altLang="en-US"/>
        </a:p>
      </dgm:t>
    </dgm:pt>
  </dgm:ptLst>
  <dgm:cxnLst>
    <dgm:cxn modelId="{B3D8C6EC-DA3E-47E6-B665-5F2F8FBA401B}" srcId="{93A8EF61-287F-409B-B537-0F992DC0B1A8}" destId="{F9BE23E9-774A-455C-AF9E-3E4C80F6C75B}" srcOrd="1" destOrd="0" parTransId="{E0F68DAF-F577-40E9-89A5-6FD5F3A9F4A8}" sibTransId="{3810DBAC-15E2-4B09-BD86-E8717B306C50}"/>
    <dgm:cxn modelId="{23469584-BA43-4DF5-88B6-34A2751CC6FB}" type="presOf" srcId="{1EA9A80E-6021-469A-BD83-39985C6FFB88}" destId="{79FC0415-F07D-4263-B04A-5E6AE22D0E20}" srcOrd="0" destOrd="0" presId="urn:microsoft.com/office/officeart/2005/8/layout/vList2"/>
    <dgm:cxn modelId="{3C03CCC3-75CA-454B-A517-68B8B1C7539B}" srcId="{93A8EF61-287F-409B-B537-0F992DC0B1A8}" destId="{406C4D3D-3C93-4833-95D8-DAA10604202A}" srcOrd="4" destOrd="0" parTransId="{87A9E0FB-D9D4-4F7E-9F8D-EFA6199D52CA}" sibTransId="{77F0BA29-52E4-44CE-AF1F-BBA6DFF28921}"/>
    <dgm:cxn modelId="{D163F159-41B9-4116-AFB6-7E87617E854D}" type="presOf" srcId="{406C4D3D-3C93-4833-95D8-DAA10604202A}" destId="{2E937739-3207-4691-8516-F253CFC84357}" srcOrd="0" destOrd="0" presId="urn:microsoft.com/office/officeart/2005/8/layout/vList2"/>
    <dgm:cxn modelId="{D63E98E5-17E8-4DF6-A48B-B6A3BDB1BB66}" type="presOf" srcId="{F9BE23E9-774A-455C-AF9E-3E4C80F6C75B}" destId="{6D15F6D9-B98C-4C3D-A521-FB5F2CAF1CE0}" srcOrd="0" destOrd="0" presId="urn:microsoft.com/office/officeart/2005/8/layout/vList2"/>
    <dgm:cxn modelId="{D904D42E-0357-4EFD-8DC4-F59B81B4FE43}" srcId="{93A8EF61-287F-409B-B537-0F992DC0B1A8}" destId="{8B50B012-DD4E-4B4D-A180-290CAC46A6D0}" srcOrd="3" destOrd="0" parTransId="{FC8725E3-787E-49E4-976F-ACF616FA2FD6}" sibTransId="{E1C4D544-FCF2-40EE-854E-2026B5C3645B}"/>
    <dgm:cxn modelId="{FE7DE5C3-43F7-4144-9CE2-DFA4325771DA}" type="presOf" srcId="{8B50B012-DD4E-4B4D-A180-290CAC46A6D0}" destId="{3FE707B7-89FF-48B3-8D89-1EB70564E63B}" srcOrd="0" destOrd="0" presId="urn:microsoft.com/office/officeart/2005/8/layout/vList2"/>
    <dgm:cxn modelId="{064F4A97-A05D-414F-941F-6407444B823E}" srcId="{93A8EF61-287F-409B-B537-0F992DC0B1A8}" destId="{D2CEE811-9A2A-47B3-88CC-B73B8ED162E4}" srcOrd="0" destOrd="0" parTransId="{39860B53-CE9A-439D-8B4F-BB6531CE480C}" sibTransId="{CAC20FD8-1742-47DA-B0F1-541FDFC9027E}"/>
    <dgm:cxn modelId="{6580E5D0-0464-4D10-BB30-35F8809C5189}" type="presOf" srcId="{93A8EF61-287F-409B-B537-0F992DC0B1A8}" destId="{15531B89-33F3-4A44-AC67-56DB3BF44CE5}" srcOrd="0" destOrd="0" presId="urn:microsoft.com/office/officeart/2005/8/layout/vList2"/>
    <dgm:cxn modelId="{82DC86C0-EEED-4478-95B0-8B202ECD1323}" srcId="{93A8EF61-287F-409B-B537-0F992DC0B1A8}" destId="{1EA9A80E-6021-469A-BD83-39985C6FFB88}" srcOrd="2" destOrd="0" parTransId="{08A728E3-E6B6-409C-BAD2-61004BCC5E07}" sibTransId="{29C97D33-A622-4D81-BB84-E9914EAC8E0C}"/>
    <dgm:cxn modelId="{1BD1CD9D-30E5-4FC2-8523-396ADD020F4D}" type="presOf" srcId="{D2CEE811-9A2A-47B3-88CC-B73B8ED162E4}" destId="{BB091463-B04A-4F60-ABA9-4C26F9C0FA3E}" srcOrd="0" destOrd="0" presId="urn:microsoft.com/office/officeart/2005/8/layout/vList2"/>
    <dgm:cxn modelId="{768261D9-09A4-4C9E-BE87-51A32F9C07A2}" type="presParOf" srcId="{15531B89-33F3-4A44-AC67-56DB3BF44CE5}" destId="{BB091463-B04A-4F60-ABA9-4C26F9C0FA3E}" srcOrd="0" destOrd="0" presId="urn:microsoft.com/office/officeart/2005/8/layout/vList2"/>
    <dgm:cxn modelId="{C329C40E-4AB5-4365-9D4B-F44828E728F6}" type="presParOf" srcId="{15531B89-33F3-4A44-AC67-56DB3BF44CE5}" destId="{A04713EA-5196-40CC-AD00-249B1ED46095}" srcOrd="1" destOrd="0" presId="urn:microsoft.com/office/officeart/2005/8/layout/vList2"/>
    <dgm:cxn modelId="{B73BD3F7-2542-4A67-8F2C-CF9655114422}" type="presParOf" srcId="{15531B89-33F3-4A44-AC67-56DB3BF44CE5}" destId="{6D15F6D9-B98C-4C3D-A521-FB5F2CAF1CE0}" srcOrd="2" destOrd="0" presId="urn:microsoft.com/office/officeart/2005/8/layout/vList2"/>
    <dgm:cxn modelId="{6880393F-9E46-4A6B-9EF5-76B6477AF47B}" type="presParOf" srcId="{15531B89-33F3-4A44-AC67-56DB3BF44CE5}" destId="{3FE35453-72CF-446B-B89A-B44A5E3AA094}" srcOrd="3" destOrd="0" presId="urn:microsoft.com/office/officeart/2005/8/layout/vList2"/>
    <dgm:cxn modelId="{C311504B-9772-4F1D-92E6-8C569CFA1738}" type="presParOf" srcId="{15531B89-33F3-4A44-AC67-56DB3BF44CE5}" destId="{79FC0415-F07D-4263-B04A-5E6AE22D0E20}" srcOrd="4" destOrd="0" presId="urn:microsoft.com/office/officeart/2005/8/layout/vList2"/>
    <dgm:cxn modelId="{DCB996FE-EB38-4E4A-A332-9C603F078684}" type="presParOf" srcId="{15531B89-33F3-4A44-AC67-56DB3BF44CE5}" destId="{5ABB6CF6-AF71-4F52-8B99-D63008F92BB7}" srcOrd="5" destOrd="0" presId="urn:microsoft.com/office/officeart/2005/8/layout/vList2"/>
    <dgm:cxn modelId="{D3ED4DCA-6397-4582-B4E1-64DE2BC87351}" type="presParOf" srcId="{15531B89-33F3-4A44-AC67-56DB3BF44CE5}" destId="{3FE707B7-89FF-48B3-8D89-1EB70564E63B}" srcOrd="6" destOrd="0" presId="urn:microsoft.com/office/officeart/2005/8/layout/vList2"/>
    <dgm:cxn modelId="{09F56054-C82B-42CC-A489-66DC44ACA95F}" type="presParOf" srcId="{15531B89-33F3-4A44-AC67-56DB3BF44CE5}" destId="{0072AF53-3622-4A29-93A7-FCCF597B94DD}" srcOrd="7" destOrd="0" presId="urn:microsoft.com/office/officeart/2005/8/layout/vList2"/>
    <dgm:cxn modelId="{5A332987-6194-4A06-B706-31BC3E50704F}" type="presParOf" srcId="{15531B89-33F3-4A44-AC67-56DB3BF44CE5}" destId="{2E937739-3207-4691-8516-F253CFC8435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3A8EF61-287F-409B-B537-0F992DC0B1A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8B50B012-DD4E-4B4D-A180-290CAC46A6D0}">
      <dgm:prSet phldrT="[文本]" custT="1"/>
      <dgm:spPr/>
      <dgm:t>
        <a:bodyPr/>
        <a:lstStyle/>
        <a:p>
          <a:r>
            <a:rPr lang="zh-CN" altLang="en-US" sz="2000" b="1" dirty="0" smtClean="0">
              <a:latin typeface="黑体" panose="02010609060101010101" pitchFamily="49" charset="-122"/>
              <a:ea typeface="黑体" panose="02010609060101010101" pitchFamily="49" charset="-122"/>
            </a:rPr>
            <a:t>四、关键技术</a:t>
          </a:r>
          <a:endParaRPr lang="zh-CN" altLang="en-US" sz="2000" b="1" dirty="0">
            <a:latin typeface="黑体" panose="02010609060101010101" pitchFamily="49" charset="-122"/>
            <a:ea typeface="黑体" panose="02010609060101010101" pitchFamily="49" charset="-122"/>
          </a:endParaRPr>
        </a:p>
      </dgm:t>
    </dgm:pt>
    <dgm:pt modelId="{FC8725E3-787E-49E4-976F-ACF616FA2FD6}" type="par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E1C4D544-FCF2-40EE-854E-2026B5C3645B}" type="sib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1EA9A80E-6021-469A-BD83-39985C6FFB88}">
      <dgm:prSet phldrT="[文本]" custT="1"/>
      <dgm:spPr>
        <a:solidFill>
          <a:schemeClr val="accent6">
            <a:lumMod val="75000"/>
          </a:schemeClr>
        </a:solidFill>
      </dgm:spPr>
      <dgm:t>
        <a:bodyPr/>
        <a:lstStyle/>
        <a:p>
          <a:r>
            <a:rPr lang="zh-CN" altLang="en-US" sz="2000" b="1" dirty="0" smtClean="0">
              <a:latin typeface="黑体" panose="02010609060101010101" pitchFamily="49" charset="-122"/>
              <a:ea typeface="黑体" panose="02010609060101010101" pitchFamily="49" charset="-122"/>
            </a:rPr>
            <a:t>三、典型应用现状</a:t>
          </a:r>
          <a:endParaRPr lang="zh-CN" altLang="en-US" sz="2000" b="1" dirty="0">
            <a:latin typeface="黑体" panose="02010609060101010101" pitchFamily="49" charset="-122"/>
            <a:ea typeface="黑体" panose="02010609060101010101" pitchFamily="49" charset="-122"/>
          </a:endParaRPr>
        </a:p>
      </dgm:t>
    </dgm:pt>
    <dgm:pt modelId="{08A728E3-E6B6-409C-BAD2-61004BCC5E07}" type="par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29C97D33-A622-4D81-BB84-E9914EAC8E0C}" type="sib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406C4D3D-3C93-4833-95D8-DAA10604202A}">
      <dgm:prSet phldrT="[文本]" custT="1"/>
      <dgm:spPr/>
      <dgm:t>
        <a:bodyPr/>
        <a:lstStyle/>
        <a:p>
          <a:r>
            <a:rPr lang="zh-CN" altLang="en-US" sz="2000" b="1" dirty="0" smtClean="0">
              <a:latin typeface="黑体" panose="02010609060101010101" pitchFamily="49" charset="-122"/>
              <a:ea typeface="黑体" panose="02010609060101010101" pitchFamily="49" charset="-122"/>
            </a:rPr>
            <a:t>五、发展趋势</a:t>
          </a:r>
          <a:endParaRPr lang="zh-CN" altLang="en-US" sz="2000" b="1" dirty="0">
            <a:latin typeface="黑体" panose="02010609060101010101" pitchFamily="49" charset="-122"/>
            <a:ea typeface="黑体" panose="02010609060101010101" pitchFamily="49" charset="-122"/>
          </a:endParaRPr>
        </a:p>
      </dgm:t>
    </dgm:pt>
    <dgm:pt modelId="{87A9E0FB-D9D4-4F7E-9F8D-EFA6199D52CA}" type="par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77F0BA29-52E4-44CE-AF1F-BBA6DFF28921}" type="sib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F9BE23E9-774A-455C-AF9E-3E4C80F6C75B}">
      <dgm:prSet phldrT="[文本]" custT="1"/>
      <dgm:spPr/>
      <dgm:t>
        <a:bodyPr/>
        <a:lstStyle/>
        <a:p>
          <a:r>
            <a:rPr lang="zh-CN" altLang="en-US" sz="2000" b="1" dirty="0" smtClean="0">
              <a:latin typeface="黑体" panose="02010609060101010101" pitchFamily="49" charset="-122"/>
              <a:ea typeface="黑体" panose="02010609060101010101" pitchFamily="49" charset="-122"/>
            </a:rPr>
            <a:t>二、概念与内涵</a:t>
          </a:r>
          <a:endParaRPr lang="zh-CN" altLang="en-US" sz="2000" b="1" dirty="0">
            <a:latin typeface="黑体" panose="02010609060101010101" pitchFamily="49" charset="-122"/>
            <a:ea typeface="黑体" panose="02010609060101010101" pitchFamily="49" charset="-122"/>
          </a:endParaRPr>
        </a:p>
      </dgm:t>
    </dgm:pt>
    <dgm:pt modelId="{E0F68DAF-F577-40E9-89A5-6FD5F3A9F4A8}" type="parTrans" cxnId="{B3D8C6EC-DA3E-47E6-B665-5F2F8FBA401B}">
      <dgm:prSet/>
      <dgm:spPr/>
      <dgm:t>
        <a:bodyPr/>
        <a:lstStyle/>
        <a:p>
          <a:endParaRPr lang="zh-CN" altLang="en-US"/>
        </a:p>
      </dgm:t>
    </dgm:pt>
    <dgm:pt modelId="{3810DBAC-15E2-4B09-BD86-E8717B306C50}" type="sibTrans" cxnId="{B3D8C6EC-DA3E-47E6-B665-5F2F8FBA401B}">
      <dgm:prSet/>
      <dgm:spPr/>
      <dgm:t>
        <a:bodyPr/>
        <a:lstStyle/>
        <a:p>
          <a:endParaRPr lang="zh-CN" altLang="en-US"/>
        </a:p>
      </dgm:t>
    </dgm:pt>
    <dgm:pt modelId="{D2CEE811-9A2A-47B3-88CC-B73B8ED162E4}">
      <dgm:prSet phldrT="[文本]" custT="1"/>
      <dgm:spPr/>
      <dgm:t>
        <a:bodyPr/>
        <a:lstStyle/>
        <a:p>
          <a:r>
            <a:rPr lang="zh-CN" altLang="en-US" sz="2000" b="1" dirty="0" smtClean="0">
              <a:latin typeface="黑体" panose="02010609060101010101" pitchFamily="49" charset="-122"/>
              <a:ea typeface="黑体" panose="02010609060101010101" pitchFamily="49" charset="-122"/>
            </a:rPr>
            <a:t>一、背景与意义</a:t>
          </a:r>
          <a:endParaRPr lang="zh-CN" altLang="en-US" sz="2000" b="1" dirty="0">
            <a:latin typeface="黑体" panose="02010609060101010101" pitchFamily="49" charset="-122"/>
            <a:ea typeface="黑体" panose="02010609060101010101" pitchFamily="49" charset="-122"/>
          </a:endParaRPr>
        </a:p>
      </dgm:t>
    </dgm:pt>
    <dgm:pt modelId="{CAC20FD8-1742-47DA-B0F1-541FDFC9027E}" type="sib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39860B53-CE9A-439D-8B4F-BB6531CE480C}" type="par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15531B89-33F3-4A44-AC67-56DB3BF44CE5}" type="pres">
      <dgm:prSet presAssocID="{93A8EF61-287F-409B-B537-0F992DC0B1A8}" presName="linear" presStyleCnt="0">
        <dgm:presLayoutVars>
          <dgm:animLvl val="lvl"/>
          <dgm:resizeHandles val="exact"/>
        </dgm:presLayoutVars>
      </dgm:prSet>
      <dgm:spPr/>
      <dgm:t>
        <a:bodyPr/>
        <a:lstStyle/>
        <a:p>
          <a:endParaRPr lang="zh-CN" altLang="en-US"/>
        </a:p>
      </dgm:t>
    </dgm:pt>
    <dgm:pt modelId="{BB091463-B04A-4F60-ABA9-4C26F9C0FA3E}" type="pres">
      <dgm:prSet presAssocID="{D2CEE811-9A2A-47B3-88CC-B73B8ED162E4}" presName="parentText" presStyleLbl="node1" presStyleIdx="0" presStyleCnt="5" custScaleX="62748" custScaleY="44897" custLinFactY="-17704" custLinFactNeighborX="-10751" custLinFactNeighborY="-100000">
        <dgm:presLayoutVars>
          <dgm:chMax val="0"/>
          <dgm:bulletEnabled val="1"/>
        </dgm:presLayoutVars>
      </dgm:prSet>
      <dgm:spPr>
        <a:prstGeom prst="roundRect">
          <a:avLst/>
        </a:prstGeom>
      </dgm:spPr>
      <dgm:t>
        <a:bodyPr/>
        <a:lstStyle/>
        <a:p>
          <a:endParaRPr lang="zh-CN" altLang="en-US"/>
        </a:p>
      </dgm:t>
    </dgm:pt>
    <dgm:pt modelId="{A04713EA-5196-40CC-AD00-249B1ED46095}" type="pres">
      <dgm:prSet presAssocID="{CAC20FD8-1742-47DA-B0F1-541FDFC9027E}" presName="spacer" presStyleCnt="0"/>
      <dgm:spPr/>
      <dgm:t>
        <a:bodyPr/>
        <a:lstStyle/>
        <a:p>
          <a:endParaRPr lang="zh-CN" altLang="en-US"/>
        </a:p>
      </dgm:t>
    </dgm:pt>
    <dgm:pt modelId="{6D15F6D9-B98C-4C3D-A521-FB5F2CAF1CE0}" type="pres">
      <dgm:prSet presAssocID="{F9BE23E9-774A-455C-AF9E-3E4C80F6C75B}" presName="parentText" presStyleLbl="node1" presStyleIdx="1" presStyleCnt="5" custScaleX="62748" custScaleY="44897" custLinFactY="-4526" custLinFactNeighborX="-5873" custLinFactNeighborY="-100000">
        <dgm:presLayoutVars>
          <dgm:chMax val="0"/>
          <dgm:bulletEnabled val="1"/>
        </dgm:presLayoutVars>
      </dgm:prSet>
      <dgm:spPr>
        <a:prstGeom prst="roundRect">
          <a:avLst/>
        </a:prstGeom>
      </dgm:spPr>
      <dgm:t>
        <a:bodyPr/>
        <a:lstStyle/>
        <a:p>
          <a:endParaRPr lang="zh-CN" altLang="en-US"/>
        </a:p>
      </dgm:t>
    </dgm:pt>
    <dgm:pt modelId="{3FE35453-72CF-446B-B89A-B44A5E3AA094}" type="pres">
      <dgm:prSet presAssocID="{3810DBAC-15E2-4B09-BD86-E8717B306C50}" presName="spacer" presStyleCnt="0"/>
      <dgm:spPr/>
    </dgm:pt>
    <dgm:pt modelId="{79FC0415-F07D-4263-B04A-5E6AE22D0E20}" type="pres">
      <dgm:prSet presAssocID="{1EA9A80E-6021-469A-BD83-39985C6FFB88}" presName="parentText" presStyleLbl="node1" presStyleIdx="2" presStyleCnt="5" custScaleX="62748" custScaleY="44897" custLinFactNeighborX="-4140" custLinFactNeighborY="2012">
        <dgm:presLayoutVars>
          <dgm:chMax val="0"/>
          <dgm:bulletEnabled val="1"/>
        </dgm:presLayoutVars>
      </dgm:prSet>
      <dgm:spPr>
        <a:prstGeom prst="roundRect">
          <a:avLst/>
        </a:prstGeom>
      </dgm:spPr>
      <dgm:t>
        <a:bodyPr/>
        <a:lstStyle/>
        <a:p>
          <a:endParaRPr lang="zh-CN" altLang="en-US"/>
        </a:p>
      </dgm:t>
    </dgm:pt>
    <dgm:pt modelId="{5ABB6CF6-AF71-4F52-8B99-D63008F92BB7}" type="pres">
      <dgm:prSet presAssocID="{29C97D33-A622-4D81-BB84-E9914EAC8E0C}" presName="spacer" presStyleCnt="0"/>
      <dgm:spPr/>
      <dgm:t>
        <a:bodyPr/>
        <a:lstStyle/>
        <a:p>
          <a:endParaRPr lang="zh-CN" altLang="en-US"/>
        </a:p>
      </dgm:t>
    </dgm:pt>
    <dgm:pt modelId="{3FE707B7-89FF-48B3-8D89-1EB70564E63B}" type="pres">
      <dgm:prSet presAssocID="{8B50B012-DD4E-4B4D-A180-290CAC46A6D0}" presName="parentText" presStyleLbl="node1" presStyleIdx="3" presStyleCnt="5" custScaleX="62748" custScaleY="44897" custLinFactY="1477" custLinFactNeighborX="-6376" custLinFactNeighborY="100000">
        <dgm:presLayoutVars>
          <dgm:chMax val="0"/>
          <dgm:bulletEnabled val="1"/>
        </dgm:presLayoutVars>
      </dgm:prSet>
      <dgm:spPr>
        <a:prstGeom prst="roundRect">
          <a:avLst/>
        </a:prstGeom>
      </dgm:spPr>
      <dgm:t>
        <a:bodyPr/>
        <a:lstStyle/>
        <a:p>
          <a:endParaRPr lang="zh-CN" altLang="en-US"/>
        </a:p>
      </dgm:t>
    </dgm:pt>
    <dgm:pt modelId="{0072AF53-3622-4A29-93A7-FCCF597B94DD}" type="pres">
      <dgm:prSet presAssocID="{E1C4D544-FCF2-40EE-854E-2026B5C3645B}" presName="spacer" presStyleCnt="0"/>
      <dgm:spPr/>
      <dgm:t>
        <a:bodyPr/>
        <a:lstStyle/>
        <a:p>
          <a:endParaRPr lang="zh-CN" altLang="en-US"/>
        </a:p>
      </dgm:t>
    </dgm:pt>
    <dgm:pt modelId="{2E937739-3207-4691-8516-F253CFC84357}" type="pres">
      <dgm:prSet presAssocID="{406C4D3D-3C93-4833-95D8-DAA10604202A}" presName="parentText" presStyleLbl="node1" presStyleIdx="4" presStyleCnt="5" custScaleX="62748" custScaleY="44897" custLinFactY="12209" custLinFactNeighborX="-13376" custLinFactNeighborY="100000">
        <dgm:presLayoutVars>
          <dgm:chMax val="0"/>
          <dgm:bulletEnabled val="1"/>
        </dgm:presLayoutVars>
      </dgm:prSet>
      <dgm:spPr>
        <a:prstGeom prst="roundRect">
          <a:avLst/>
        </a:prstGeom>
      </dgm:spPr>
      <dgm:t>
        <a:bodyPr/>
        <a:lstStyle/>
        <a:p>
          <a:endParaRPr lang="zh-CN" altLang="en-US"/>
        </a:p>
      </dgm:t>
    </dgm:pt>
  </dgm:ptLst>
  <dgm:cxnLst>
    <dgm:cxn modelId="{E1E871D5-AE7D-4D87-92C4-1D714EB55709}" type="presOf" srcId="{1EA9A80E-6021-469A-BD83-39985C6FFB88}" destId="{79FC0415-F07D-4263-B04A-5E6AE22D0E20}" srcOrd="0" destOrd="0" presId="urn:microsoft.com/office/officeart/2005/8/layout/vList2"/>
    <dgm:cxn modelId="{D904D42E-0357-4EFD-8DC4-F59B81B4FE43}" srcId="{93A8EF61-287F-409B-B537-0F992DC0B1A8}" destId="{8B50B012-DD4E-4B4D-A180-290CAC46A6D0}" srcOrd="3" destOrd="0" parTransId="{FC8725E3-787E-49E4-976F-ACF616FA2FD6}" sibTransId="{E1C4D544-FCF2-40EE-854E-2026B5C3645B}"/>
    <dgm:cxn modelId="{3C03CCC3-75CA-454B-A517-68B8B1C7539B}" srcId="{93A8EF61-287F-409B-B537-0F992DC0B1A8}" destId="{406C4D3D-3C93-4833-95D8-DAA10604202A}" srcOrd="4" destOrd="0" parTransId="{87A9E0FB-D9D4-4F7E-9F8D-EFA6199D52CA}" sibTransId="{77F0BA29-52E4-44CE-AF1F-BBA6DFF28921}"/>
    <dgm:cxn modelId="{BFD35840-A8C5-42CC-AAD1-1B740E5ED6D5}" type="presOf" srcId="{F9BE23E9-774A-455C-AF9E-3E4C80F6C75B}" destId="{6D15F6D9-B98C-4C3D-A521-FB5F2CAF1CE0}" srcOrd="0" destOrd="0" presId="urn:microsoft.com/office/officeart/2005/8/layout/vList2"/>
    <dgm:cxn modelId="{B3D8C6EC-DA3E-47E6-B665-5F2F8FBA401B}" srcId="{93A8EF61-287F-409B-B537-0F992DC0B1A8}" destId="{F9BE23E9-774A-455C-AF9E-3E4C80F6C75B}" srcOrd="1" destOrd="0" parTransId="{E0F68DAF-F577-40E9-89A5-6FD5F3A9F4A8}" sibTransId="{3810DBAC-15E2-4B09-BD86-E8717B306C50}"/>
    <dgm:cxn modelId="{064F4A97-A05D-414F-941F-6407444B823E}" srcId="{93A8EF61-287F-409B-B537-0F992DC0B1A8}" destId="{D2CEE811-9A2A-47B3-88CC-B73B8ED162E4}" srcOrd="0" destOrd="0" parTransId="{39860B53-CE9A-439D-8B4F-BB6531CE480C}" sibTransId="{CAC20FD8-1742-47DA-B0F1-541FDFC9027E}"/>
    <dgm:cxn modelId="{0F6609E8-E3AD-480D-AE30-9DD5416B9CE2}" type="presOf" srcId="{406C4D3D-3C93-4833-95D8-DAA10604202A}" destId="{2E937739-3207-4691-8516-F253CFC84357}" srcOrd="0" destOrd="0" presId="urn:microsoft.com/office/officeart/2005/8/layout/vList2"/>
    <dgm:cxn modelId="{C476AD8A-4233-4468-8E03-D46256029855}" type="presOf" srcId="{8B50B012-DD4E-4B4D-A180-290CAC46A6D0}" destId="{3FE707B7-89FF-48B3-8D89-1EB70564E63B}" srcOrd="0" destOrd="0" presId="urn:microsoft.com/office/officeart/2005/8/layout/vList2"/>
    <dgm:cxn modelId="{D2B459B3-8D7D-4F91-8F59-D68FBE04212E}" type="presOf" srcId="{D2CEE811-9A2A-47B3-88CC-B73B8ED162E4}" destId="{BB091463-B04A-4F60-ABA9-4C26F9C0FA3E}" srcOrd="0" destOrd="0" presId="urn:microsoft.com/office/officeart/2005/8/layout/vList2"/>
    <dgm:cxn modelId="{82DC86C0-EEED-4478-95B0-8B202ECD1323}" srcId="{93A8EF61-287F-409B-B537-0F992DC0B1A8}" destId="{1EA9A80E-6021-469A-BD83-39985C6FFB88}" srcOrd="2" destOrd="0" parTransId="{08A728E3-E6B6-409C-BAD2-61004BCC5E07}" sibTransId="{29C97D33-A622-4D81-BB84-E9914EAC8E0C}"/>
    <dgm:cxn modelId="{8307495C-185A-4474-AB43-4EA102ED51F4}" type="presOf" srcId="{93A8EF61-287F-409B-B537-0F992DC0B1A8}" destId="{15531B89-33F3-4A44-AC67-56DB3BF44CE5}" srcOrd="0" destOrd="0" presId="urn:microsoft.com/office/officeart/2005/8/layout/vList2"/>
    <dgm:cxn modelId="{7DD8EF1F-2EB6-40B9-8793-91D1FD89DA51}" type="presParOf" srcId="{15531B89-33F3-4A44-AC67-56DB3BF44CE5}" destId="{BB091463-B04A-4F60-ABA9-4C26F9C0FA3E}" srcOrd="0" destOrd="0" presId="urn:microsoft.com/office/officeart/2005/8/layout/vList2"/>
    <dgm:cxn modelId="{AFB05399-1928-4CA2-B844-A31480992A59}" type="presParOf" srcId="{15531B89-33F3-4A44-AC67-56DB3BF44CE5}" destId="{A04713EA-5196-40CC-AD00-249B1ED46095}" srcOrd="1" destOrd="0" presId="urn:microsoft.com/office/officeart/2005/8/layout/vList2"/>
    <dgm:cxn modelId="{1E27F4CE-E631-4A70-AEBD-A7215F12ADAF}" type="presParOf" srcId="{15531B89-33F3-4A44-AC67-56DB3BF44CE5}" destId="{6D15F6D9-B98C-4C3D-A521-FB5F2CAF1CE0}" srcOrd="2" destOrd="0" presId="urn:microsoft.com/office/officeart/2005/8/layout/vList2"/>
    <dgm:cxn modelId="{531838B2-51CA-4529-BA40-77BBF3BF53CC}" type="presParOf" srcId="{15531B89-33F3-4A44-AC67-56DB3BF44CE5}" destId="{3FE35453-72CF-446B-B89A-B44A5E3AA094}" srcOrd="3" destOrd="0" presId="urn:microsoft.com/office/officeart/2005/8/layout/vList2"/>
    <dgm:cxn modelId="{5111AAA1-925B-4A37-9D17-972C838B6EB5}" type="presParOf" srcId="{15531B89-33F3-4A44-AC67-56DB3BF44CE5}" destId="{79FC0415-F07D-4263-B04A-5E6AE22D0E20}" srcOrd="4" destOrd="0" presId="urn:microsoft.com/office/officeart/2005/8/layout/vList2"/>
    <dgm:cxn modelId="{F3581144-CDAB-4376-BA01-DEF12397BDC6}" type="presParOf" srcId="{15531B89-33F3-4A44-AC67-56DB3BF44CE5}" destId="{5ABB6CF6-AF71-4F52-8B99-D63008F92BB7}" srcOrd="5" destOrd="0" presId="urn:microsoft.com/office/officeart/2005/8/layout/vList2"/>
    <dgm:cxn modelId="{E5725D54-BB0F-488E-85C7-709A5B6BCA5C}" type="presParOf" srcId="{15531B89-33F3-4A44-AC67-56DB3BF44CE5}" destId="{3FE707B7-89FF-48B3-8D89-1EB70564E63B}" srcOrd="6" destOrd="0" presId="urn:microsoft.com/office/officeart/2005/8/layout/vList2"/>
    <dgm:cxn modelId="{B86C6187-F22D-49CC-A07F-28B017B73A01}" type="presParOf" srcId="{15531B89-33F3-4A44-AC67-56DB3BF44CE5}" destId="{0072AF53-3622-4A29-93A7-FCCF597B94DD}" srcOrd="7" destOrd="0" presId="urn:microsoft.com/office/officeart/2005/8/layout/vList2"/>
    <dgm:cxn modelId="{A918AD32-E7DD-4746-A730-1CE4150CE63E}" type="presParOf" srcId="{15531B89-33F3-4A44-AC67-56DB3BF44CE5}" destId="{2E937739-3207-4691-8516-F253CFC8435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56BD19-9895-4A71-A659-61F419F2DA76}" type="doc">
      <dgm:prSet loTypeId="urn:microsoft.com/office/officeart/2005/8/layout/vList3" loCatId="picture" qsTypeId="urn:microsoft.com/office/officeart/2005/8/quickstyle/3d3" qsCatId="3D" csTypeId="urn:microsoft.com/office/officeart/2005/8/colors/accent1_2" csCatId="accent1" phldr="1"/>
      <dgm:spPr/>
    </dgm:pt>
    <dgm:pt modelId="{66906C43-9451-4A7F-89E3-31FC22416137}">
      <dgm:prSet phldrT="[文本]"/>
      <dgm:spPr/>
      <dgm:t>
        <a:bodyPr/>
        <a:lstStyle/>
        <a:p>
          <a:r>
            <a:rPr lang="zh-CN" altLang="en-US" b="1" dirty="0" smtClean="0">
              <a:solidFill>
                <a:srgbClr val="FF0000"/>
              </a:solidFill>
              <a:latin typeface="黑体" panose="02010609060101010101" pitchFamily="49" charset="-122"/>
              <a:ea typeface="黑体" panose="02010609060101010101" pitchFamily="49" charset="-122"/>
            </a:rPr>
            <a:t>电力行业</a:t>
          </a:r>
          <a:r>
            <a:rPr lang="zh-CN" altLang="en-US" dirty="0" smtClean="0">
              <a:latin typeface="黑体" panose="02010609060101010101" pitchFamily="49" charset="-122"/>
              <a:ea typeface="黑体" panose="02010609060101010101" pitchFamily="49" charset="-122"/>
            </a:rPr>
            <a:t>：智能电网优化电的生产、分配以及利于电网安全检测</a:t>
          </a:r>
          <a:r>
            <a:rPr lang="zh-CN" altLang="en-US" dirty="0" smtClean="0"/>
            <a:t>与控制</a:t>
          </a:r>
          <a:endParaRPr lang="zh-CN" altLang="en-US" dirty="0">
            <a:latin typeface="黑体" panose="02010609060101010101" pitchFamily="49" charset="-122"/>
            <a:ea typeface="黑体" panose="02010609060101010101" pitchFamily="49" charset="-122"/>
          </a:endParaRPr>
        </a:p>
      </dgm:t>
    </dgm:pt>
    <dgm:pt modelId="{DB82821E-1EBB-44D9-BF64-BBFCA3F940FD}" type="parTrans" cxnId="{AE0F9E6C-DC68-4BC5-84F9-736632551779}">
      <dgm:prSet/>
      <dgm:spPr/>
      <dgm:t>
        <a:bodyPr/>
        <a:lstStyle/>
        <a:p>
          <a:endParaRPr lang="zh-CN" altLang="en-US"/>
        </a:p>
      </dgm:t>
    </dgm:pt>
    <dgm:pt modelId="{23E32C37-44B5-4FD6-B0A6-C4549914C172}" type="sibTrans" cxnId="{AE0F9E6C-DC68-4BC5-84F9-736632551779}">
      <dgm:prSet/>
      <dgm:spPr/>
      <dgm:t>
        <a:bodyPr/>
        <a:lstStyle/>
        <a:p>
          <a:endParaRPr lang="zh-CN" altLang="en-US"/>
        </a:p>
      </dgm:t>
    </dgm:pt>
    <dgm:pt modelId="{9D11828F-67D9-4424-942A-E80C7F065486}">
      <dgm:prSet phldrT="[文本]"/>
      <dgm:spPr/>
      <dgm:t>
        <a:bodyPr/>
        <a:lstStyle/>
        <a:p>
          <a:r>
            <a:rPr lang="zh-CN" altLang="en-US" dirty="0" smtClean="0">
              <a:solidFill>
                <a:srgbClr val="FF0000"/>
              </a:solidFill>
              <a:latin typeface="黑体" panose="02010609060101010101" pitchFamily="49" charset="-122"/>
              <a:ea typeface="黑体" panose="02010609060101010101" pitchFamily="49" charset="-122"/>
            </a:rPr>
            <a:t>智能交通</a:t>
          </a:r>
          <a:r>
            <a:rPr lang="zh-CN" altLang="en-US" dirty="0" smtClean="0">
              <a:latin typeface="黑体" panose="02010609060101010101" pitchFamily="49" charset="-122"/>
              <a:ea typeface="黑体" panose="02010609060101010101" pitchFamily="49" charset="-122"/>
            </a:rPr>
            <a:t>：为公共交通信息化应用系统、相关支撑系统、数据资源与交换系统建设提供支持</a:t>
          </a:r>
          <a:endParaRPr lang="zh-CN" altLang="en-US" dirty="0">
            <a:latin typeface="黑体" panose="02010609060101010101" pitchFamily="49" charset="-122"/>
            <a:ea typeface="黑体" panose="02010609060101010101" pitchFamily="49" charset="-122"/>
          </a:endParaRPr>
        </a:p>
      </dgm:t>
    </dgm:pt>
    <dgm:pt modelId="{7ADAF072-7F46-4FDF-AEC3-A5BFFAD5A670}" type="parTrans" cxnId="{868494CA-BCE5-4C43-B55B-A230AAADC6B6}">
      <dgm:prSet/>
      <dgm:spPr/>
      <dgm:t>
        <a:bodyPr/>
        <a:lstStyle/>
        <a:p>
          <a:endParaRPr lang="zh-CN" altLang="en-US"/>
        </a:p>
      </dgm:t>
    </dgm:pt>
    <dgm:pt modelId="{BED70370-BED2-4942-A1C7-54455A4D6C0E}" type="sibTrans" cxnId="{868494CA-BCE5-4C43-B55B-A230AAADC6B6}">
      <dgm:prSet/>
      <dgm:spPr/>
      <dgm:t>
        <a:bodyPr/>
        <a:lstStyle/>
        <a:p>
          <a:endParaRPr lang="zh-CN" altLang="en-US"/>
        </a:p>
      </dgm:t>
    </dgm:pt>
    <dgm:pt modelId="{54A45682-DB24-4CC8-8669-1E702795468E}">
      <dgm:prSet phldrT="[文本]"/>
      <dgm:spPr/>
      <dgm:t>
        <a:bodyPr/>
        <a:lstStyle/>
        <a:p>
          <a:r>
            <a:rPr lang="zh-CN" altLang="en-US" dirty="0" smtClean="0">
              <a:solidFill>
                <a:srgbClr val="FF0000"/>
              </a:solidFill>
              <a:latin typeface="黑体" panose="02010609060101010101" pitchFamily="49" charset="-122"/>
              <a:ea typeface="黑体" panose="02010609060101010101" pitchFamily="49" charset="-122"/>
            </a:rPr>
            <a:t>电子政务</a:t>
          </a:r>
          <a:r>
            <a:rPr lang="zh-CN" altLang="en-US" dirty="0" smtClean="0">
              <a:latin typeface="黑体" panose="02010609060101010101" pitchFamily="49" charset="-122"/>
              <a:ea typeface="黑体" panose="02010609060101010101" pitchFamily="49" charset="-122"/>
            </a:rPr>
            <a:t>：提高政府决策的科学性和精准性，提高预测预警能力及应急响应能力，节约决策成本</a:t>
          </a:r>
          <a:endParaRPr lang="zh-CN" altLang="en-US" dirty="0">
            <a:latin typeface="黑体" panose="02010609060101010101" pitchFamily="49" charset="-122"/>
            <a:ea typeface="黑体" panose="02010609060101010101" pitchFamily="49" charset="-122"/>
          </a:endParaRPr>
        </a:p>
      </dgm:t>
    </dgm:pt>
    <dgm:pt modelId="{47BC6C44-B818-46DB-83AA-C840F5882F3E}" type="parTrans" cxnId="{56E7C29D-6ABD-48EC-9A73-F7173A92C6A7}">
      <dgm:prSet/>
      <dgm:spPr/>
      <dgm:t>
        <a:bodyPr/>
        <a:lstStyle/>
        <a:p>
          <a:endParaRPr lang="zh-CN" altLang="en-US"/>
        </a:p>
      </dgm:t>
    </dgm:pt>
    <dgm:pt modelId="{0CF0E4CA-EFF2-4B7D-9442-A132A6C778C5}" type="sibTrans" cxnId="{56E7C29D-6ABD-48EC-9A73-F7173A92C6A7}">
      <dgm:prSet/>
      <dgm:spPr/>
      <dgm:t>
        <a:bodyPr/>
        <a:lstStyle/>
        <a:p>
          <a:endParaRPr lang="zh-CN" altLang="en-US"/>
        </a:p>
      </dgm:t>
    </dgm:pt>
    <dgm:pt modelId="{C7A0444D-5B7E-4A2E-B4E9-379D2FB31F34}">
      <dgm:prSet phldrT="[文本]"/>
      <dgm:spPr/>
      <dgm:t>
        <a:bodyPr/>
        <a:lstStyle/>
        <a:p>
          <a:r>
            <a:rPr lang="zh-CN" altLang="en-US" dirty="0" smtClean="0">
              <a:solidFill>
                <a:srgbClr val="FF0000"/>
              </a:solidFill>
              <a:latin typeface="黑体" panose="02010609060101010101" pitchFamily="49" charset="-122"/>
              <a:ea typeface="黑体" panose="02010609060101010101" pitchFamily="49" charset="-122"/>
            </a:rPr>
            <a:t>司法系统</a:t>
          </a:r>
          <a:r>
            <a:rPr lang="zh-CN" altLang="en-US" dirty="0" smtClean="0">
              <a:latin typeface="黑体" panose="02010609060101010101" pitchFamily="49" charset="-122"/>
              <a:ea typeface="黑体" panose="02010609060101010101" pitchFamily="49" charset="-122"/>
            </a:rPr>
            <a:t>：公安市场大规模的信息化和装备投资产生了海量的非结构化数据，公安的实战应用是大数据的重要应用领域</a:t>
          </a:r>
          <a:endParaRPr lang="zh-CN" altLang="en-US" dirty="0">
            <a:latin typeface="黑体" panose="02010609060101010101" pitchFamily="49" charset="-122"/>
            <a:ea typeface="黑体" panose="02010609060101010101" pitchFamily="49" charset="-122"/>
          </a:endParaRPr>
        </a:p>
      </dgm:t>
    </dgm:pt>
    <dgm:pt modelId="{2A3EB29C-9F47-40F2-9484-A3BB6381BA43}" type="parTrans" cxnId="{9F8C7238-A879-4D95-8235-3C5126C969F4}">
      <dgm:prSet/>
      <dgm:spPr/>
      <dgm:t>
        <a:bodyPr/>
        <a:lstStyle/>
        <a:p>
          <a:endParaRPr lang="zh-CN" altLang="en-US"/>
        </a:p>
      </dgm:t>
    </dgm:pt>
    <dgm:pt modelId="{841EF671-F0B3-4F9B-A3E5-0C15FEBD3B6A}" type="sibTrans" cxnId="{9F8C7238-A879-4D95-8235-3C5126C969F4}">
      <dgm:prSet/>
      <dgm:spPr/>
      <dgm:t>
        <a:bodyPr/>
        <a:lstStyle/>
        <a:p>
          <a:endParaRPr lang="zh-CN" altLang="en-US"/>
        </a:p>
      </dgm:t>
    </dgm:pt>
    <dgm:pt modelId="{C1A49C14-0FF2-4C0A-B466-8F7080D2130B}" type="pres">
      <dgm:prSet presAssocID="{B556BD19-9895-4A71-A659-61F419F2DA76}" presName="linearFlow" presStyleCnt="0">
        <dgm:presLayoutVars>
          <dgm:dir/>
          <dgm:resizeHandles val="exact"/>
        </dgm:presLayoutVars>
      </dgm:prSet>
      <dgm:spPr/>
    </dgm:pt>
    <dgm:pt modelId="{B7F1C22E-559B-458F-BEFC-03E46A577FB7}" type="pres">
      <dgm:prSet presAssocID="{66906C43-9451-4A7F-89E3-31FC22416137}" presName="composite" presStyleCnt="0"/>
      <dgm:spPr/>
    </dgm:pt>
    <dgm:pt modelId="{2839B175-C07C-4A9A-87BC-5D631427960A}" type="pres">
      <dgm:prSet presAssocID="{66906C43-9451-4A7F-89E3-31FC22416137}"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C9027DD4-B8B5-4746-9695-BE71EDF4DA20}" type="pres">
      <dgm:prSet presAssocID="{66906C43-9451-4A7F-89E3-31FC22416137}" presName="txShp" presStyleLbl="node1" presStyleIdx="0" presStyleCnt="4">
        <dgm:presLayoutVars>
          <dgm:bulletEnabled val="1"/>
        </dgm:presLayoutVars>
      </dgm:prSet>
      <dgm:spPr/>
      <dgm:t>
        <a:bodyPr/>
        <a:lstStyle/>
        <a:p>
          <a:endParaRPr lang="zh-CN" altLang="en-US"/>
        </a:p>
      </dgm:t>
    </dgm:pt>
    <dgm:pt modelId="{BAEDFF39-8EFC-4896-B661-D327254E0194}" type="pres">
      <dgm:prSet presAssocID="{23E32C37-44B5-4FD6-B0A6-C4549914C172}" presName="spacing" presStyleCnt="0"/>
      <dgm:spPr/>
    </dgm:pt>
    <dgm:pt modelId="{EABE47DA-DEAA-4F5E-A3AB-170F5A365C13}" type="pres">
      <dgm:prSet presAssocID="{9D11828F-67D9-4424-942A-E80C7F065486}" presName="composite" presStyleCnt="0"/>
      <dgm:spPr/>
    </dgm:pt>
    <dgm:pt modelId="{A16C8DAF-9DAE-478A-86DC-60593D2E5502}" type="pres">
      <dgm:prSet presAssocID="{9D11828F-67D9-4424-942A-E80C7F065486}"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1000" r="-11000"/>
          </a:stretch>
        </a:blipFill>
      </dgm:spPr>
    </dgm:pt>
    <dgm:pt modelId="{AE86F0AB-02F5-4F65-9FCC-E7327AD3C6D0}" type="pres">
      <dgm:prSet presAssocID="{9D11828F-67D9-4424-942A-E80C7F065486}" presName="txShp" presStyleLbl="node1" presStyleIdx="1" presStyleCnt="4">
        <dgm:presLayoutVars>
          <dgm:bulletEnabled val="1"/>
        </dgm:presLayoutVars>
      </dgm:prSet>
      <dgm:spPr/>
      <dgm:t>
        <a:bodyPr/>
        <a:lstStyle/>
        <a:p>
          <a:endParaRPr lang="zh-CN" altLang="en-US"/>
        </a:p>
      </dgm:t>
    </dgm:pt>
    <dgm:pt modelId="{61F03180-F05B-47A3-8802-4F7DCD452493}" type="pres">
      <dgm:prSet presAssocID="{BED70370-BED2-4942-A1C7-54455A4D6C0E}" presName="spacing" presStyleCnt="0"/>
      <dgm:spPr/>
    </dgm:pt>
    <dgm:pt modelId="{03139F6F-5927-4F69-8564-788E042CDF9A}" type="pres">
      <dgm:prSet presAssocID="{54A45682-DB24-4CC8-8669-1E702795468E}" presName="composite" presStyleCnt="0"/>
      <dgm:spPr/>
    </dgm:pt>
    <dgm:pt modelId="{19BD5CC2-1CA7-4915-BEC1-0CD43973FBC6}" type="pres">
      <dgm:prSet presAssocID="{54A45682-DB24-4CC8-8669-1E702795468E}"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3000" r="-23000"/>
          </a:stretch>
        </a:blipFill>
      </dgm:spPr>
    </dgm:pt>
    <dgm:pt modelId="{FEC36690-81E5-4F9D-8E6A-8CF34137967F}" type="pres">
      <dgm:prSet presAssocID="{54A45682-DB24-4CC8-8669-1E702795468E}" presName="txShp" presStyleLbl="node1" presStyleIdx="2" presStyleCnt="4">
        <dgm:presLayoutVars>
          <dgm:bulletEnabled val="1"/>
        </dgm:presLayoutVars>
      </dgm:prSet>
      <dgm:spPr/>
      <dgm:t>
        <a:bodyPr/>
        <a:lstStyle/>
        <a:p>
          <a:endParaRPr lang="zh-CN" altLang="en-US"/>
        </a:p>
      </dgm:t>
    </dgm:pt>
    <dgm:pt modelId="{BF1D2576-1458-4DC5-B30E-C9C940EE8310}" type="pres">
      <dgm:prSet presAssocID="{0CF0E4CA-EFF2-4B7D-9442-A132A6C778C5}" presName="spacing" presStyleCnt="0"/>
      <dgm:spPr/>
    </dgm:pt>
    <dgm:pt modelId="{610F1788-63F7-4017-9F9E-00D5CABB7DC3}" type="pres">
      <dgm:prSet presAssocID="{C7A0444D-5B7E-4A2E-B4E9-379D2FB31F34}" presName="composite" presStyleCnt="0"/>
      <dgm:spPr/>
    </dgm:pt>
    <dgm:pt modelId="{DC6A642C-4FF9-4890-A310-1BF4F84961E6}" type="pres">
      <dgm:prSet presAssocID="{C7A0444D-5B7E-4A2E-B4E9-379D2FB31F34}"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pt>
    <dgm:pt modelId="{68338D3E-B3A1-426E-8570-FA81BC7F94F4}" type="pres">
      <dgm:prSet presAssocID="{C7A0444D-5B7E-4A2E-B4E9-379D2FB31F34}" presName="txShp" presStyleLbl="node1" presStyleIdx="3" presStyleCnt="4">
        <dgm:presLayoutVars>
          <dgm:bulletEnabled val="1"/>
        </dgm:presLayoutVars>
      </dgm:prSet>
      <dgm:spPr/>
      <dgm:t>
        <a:bodyPr/>
        <a:lstStyle/>
        <a:p>
          <a:endParaRPr lang="zh-CN" altLang="en-US"/>
        </a:p>
      </dgm:t>
    </dgm:pt>
  </dgm:ptLst>
  <dgm:cxnLst>
    <dgm:cxn modelId="{56E7C29D-6ABD-48EC-9A73-F7173A92C6A7}" srcId="{B556BD19-9895-4A71-A659-61F419F2DA76}" destId="{54A45682-DB24-4CC8-8669-1E702795468E}" srcOrd="2" destOrd="0" parTransId="{47BC6C44-B818-46DB-83AA-C840F5882F3E}" sibTransId="{0CF0E4CA-EFF2-4B7D-9442-A132A6C778C5}"/>
    <dgm:cxn modelId="{868494CA-BCE5-4C43-B55B-A230AAADC6B6}" srcId="{B556BD19-9895-4A71-A659-61F419F2DA76}" destId="{9D11828F-67D9-4424-942A-E80C7F065486}" srcOrd="1" destOrd="0" parTransId="{7ADAF072-7F46-4FDF-AEC3-A5BFFAD5A670}" sibTransId="{BED70370-BED2-4942-A1C7-54455A4D6C0E}"/>
    <dgm:cxn modelId="{AE0F9E6C-DC68-4BC5-84F9-736632551779}" srcId="{B556BD19-9895-4A71-A659-61F419F2DA76}" destId="{66906C43-9451-4A7F-89E3-31FC22416137}" srcOrd="0" destOrd="0" parTransId="{DB82821E-1EBB-44D9-BF64-BBFCA3F940FD}" sibTransId="{23E32C37-44B5-4FD6-B0A6-C4549914C172}"/>
    <dgm:cxn modelId="{1CD03774-D805-43FA-A523-2A6E0C122E96}" type="presOf" srcId="{B556BD19-9895-4A71-A659-61F419F2DA76}" destId="{C1A49C14-0FF2-4C0A-B466-8F7080D2130B}" srcOrd="0" destOrd="0" presId="urn:microsoft.com/office/officeart/2005/8/layout/vList3"/>
    <dgm:cxn modelId="{9F8C7238-A879-4D95-8235-3C5126C969F4}" srcId="{B556BD19-9895-4A71-A659-61F419F2DA76}" destId="{C7A0444D-5B7E-4A2E-B4E9-379D2FB31F34}" srcOrd="3" destOrd="0" parTransId="{2A3EB29C-9F47-40F2-9484-A3BB6381BA43}" sibTransId="{841EF671-F0B3-4F9B-A3E5-0C15FEBD3B6A}"/>
    <dgm:cxn modelId="{F034C948-9C3C-4FDA-A352-F87CB1199E6A}" type="presOf" srcId="{54A45682-DB24-4CC8-8669-1E702795468E}" destId="{FEC36690-81E5-4F9D-8E6A-8CF34137967F}" srcOrd="0" destOrd="0" presId="urn:microsoft.com/office/officeart/2005/8/layout/vList3"/>
    <dgm:cxn modelId="{351E0B88-EF21-4D2F-97D2-CAD267FB6A98}" type="presOf" srcId="{66906C43-9451-4A7F-89E3-31FC22416137}" destId="{C9027DD4-B8B5-4746-9695-BE71EDF4DA20}" srcOrd="0" destOrd="0" presId="urn:microsoft.com/office/officeart/2005/8/layout/vList3"/>
    <dgm:cxn modelId="{43CDCB6D-2344-4E53-B9C1-66ED9580A9F7}" type="presOf" srcId="{C7A0444D-5B7E-4A2E-B4E9-379D2FB31F34}" destId="{68338D3E-B3A1-426E-8570-FA81BC7F94F4}" srcOrd="0" destOrd="0" presId="urn:microsoft.com/office/officeart/2005/8/layout/vList3"/>
    <dgm:cxn modelId="{77492624-3365-4500-9E99-4076FEC523DB}" type="presOf" srcId="{9D11828F-67D9-4424-942A-E80C7F065486}" destId="{AE86F0AB-02F5-4F65-9FCC-E7327AD3C6D0}" srcOrd="0" destOrd="0" presId="urn:microsoft.com/office/officeart/2005/8/layout/vList3"/>
    <dgm:cxn modelId="{640A7E90-E5AE-486E-894F-CBDB05AC2D93}" type="presParOf" srcId="{C1A49C14-0FF2-4C0A-B466-8F7080D2130B}" destId="{B7F1C22E-559B-458F-BEFC-03E46A577FB7}" srcOrd="0" destOrd="0" presId="urn:microsoft.com/office/officeart/2005/8/layout/vList3"/>
    <dgm:cxn modelId="{5186EB14-2602-40A5-B7B4-1B2AFB9B65A8}" type="presParOf" srcId="{B7F1C22E-559B-458F-BEFC-03E46A577FB7}" destId="{2839B175-C07C-4A9A-87BC-5D631427960A}" srcOrd="0" destOrd="0" presId="urn:microsoft.com/office/officeart/2005/8/layout/vList3"/>
    <dgm:cxn modelId="{F8349C95-E994-4C7D-8CCD-ACA9885B8AE7}" type="presParOf" srcId="{B7F1C22E-559B-458F-BEFC-03E46A577FB7}" destId="{C9027DD4-B8B5-4746-9695-BE71EDF4DA20}" srcOrd="1" destOrd="0" presId="urn:microsoft.com/office/officeart/2005/8/layout/vList3"/>
    <dgm:cxn modelId="{D93449B5-93B3-4EBD-B03F-8EF0ED296A81}" type="presParOf" srcId="{C1A49C14-0FF2-4C0A-B466-8F7080D2130B}" destId="{BAEDFF39-8EFC-4896-B661-D327254E0194}" srcOrd="1" destOrd="0" presId="urn:microsoft.com/office/officeart/2005/8/layout/vList3"/>
    <dgm:cxn modelId="{7BAD41BA-A46C-4FE8-B5C4-78DBA3A5914D}" type="presParOf" srcId="{C1A49C14-0FF2-4C0A-B466-8F7080D2130B}" destId="{EABE47DA-DEAA-4F5E-A3AB-170F5A365C13}" srcOrd="2" destOrd="0" presId="urn:microsoft.com/office/officeart/2005/8/layout/vList3"/>
    <dgm:cxn modelId="{787ABEED-41B3-4598-AA15-1899CDAE9954}" type="presParOf" srcId="{EABE47DA-DEAA-4F5E-A3AB-170F5A365C13}" destId="{A16C8DAF-9DAE-478A-86DC-60593D2E5502}" srcOrd="0" destOrd="0" presId="urn:microsoft.com/office/officeart/2005/8/layout/vList3"/>
    <dgm:cxn modelId="{1C3FFC3B-BB39-4288-8CE6-2405E9951871}" type="presParOf" srcId="{EABE47DA-DEAA-4F5E-A3AB-170F5A365C13}" destId="{AE86F0AB-02F5-4F65-9FCC-E7327AD3C6D0}" srcOrd="1" destOrd="0" presId="urn:microsoft.com/office/officeart/2005/8/layout/vList3"/>
    <dgm:cxn modelId="{513075B4-455C-47A7-868C-A721E7EEDB2C}" type="presParOf" srcId="{C1A49C14-0FF2-4C0A-B466-8F7080D2130B}" destId="{61F03180-F05B-47A3-8802-4F7DCD452493}" srcOrd="3" destOrd="0" presId="urn:microsoft.com/office/officeart/2005/8/layout/vList3"/>
    <dgm:cxn modelId="{3234137D-6854-4923-A020-5438C49E7C2D}" type="presParOf" srcId="{C1A49C14-0FF2-4C0A-B466-8F7080D2130B}" destId="{03139F6F-5927-4F69-8564-788E042CDF9A}" srcOrd="4" destOrd="0" presId="urn:microsoft.com/office/officeart/2005/8/layout/vList3"/>
    <dgm:cxn modelId="{4AC1B7C7-677F-4EB6-94ED-10FA8AD78E56}" type="presParOf" srcId="{03139F6F-5927-4F69-8564-788E042CDF9A}" destId="{19BD5CC2-1CA7-4915-BEC1-0CD43973FBC6}" srcOrd="0" destOrd="0" presId="urn:microsoft.com/office/officeart/2005/8/layout/vList3"/>
    <dgm:cxn modelId="{CF834029-752A-43A2-AABD-780D43B2A785}" type="presParOf" srcId="{03139F6F-5927-4F69-8564-788E042CDF9A}" destId="{FEC36690-81E5-4F9D-8E6A-8CF34137967F}" srcOrd="1" destOrd="0" presId="urn:microsoft.com/office/officeart/2005/8/layout/vList3"/>
    <dgm:cxn modelId="{73DC182F-0CCE-43F2-ACDA-9BC9C474BB35}" type="presParOf" srcId="{C1A49C14-0FF2-4C0A-B466-8F7080D2130B}" destId="{BF1D2576-1458-4DC5-B30E-C9C940EE8310}" srcOrd="5" destOrd="0" presId="urn:microsoft.com/office/officeart/2005/8/layout/vList3"/>
    <dgm:cxn modelId="{C4B7C216-A54F-497B-B3D2-ADC0FB0BE622}" type="presParOf" srcId="{C1A49C14-0FF2-4C0A-B466-8F7080D2130B}" destId="{610F1788-63F7-4017-9F9E-00D5CABB7DC3}" srcOrd="6" destOrd="0" presId="urn:microsoft.com/office/officeart/2005/8/layout/vList3"/>
    <dgm:cxn modelId="{9555E5BF-2B1D-41BA-BC2C-82C5E4ED2D6C}" type="presParOf" srcId="{610F1788-63F7-4017-9F9E-00D5CABB7DC3}" destId="{DC6A642C-4FF9-4890-A310-1BF4F84961E6}" srcOrd="0" destOrd="0" presId="urn:microsoft.com/office/officeart/2005/8/layout/vList3"/>
    <dgm:cxn modelId="{6E993DE4-0DEF-4275-8886-D733DCFD5DC7}" type="presParOf" srcId="{610F1788-63F7-4017-9F9E-00D5CABB7DC3}" destId="{68338D3E-B3A1-426E-8570-FA81BC7F94F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25D208-D542-48CD-92BE-664AE562B757}" type="doc">
      <dgm:prSet loTypeId="urn:microsoft.com/office/officeart/2005/8/layout/hList7" loCatId="picture" qsTypeId="urn:microsoft.com/office/officeart/2005/8/quickstyle/3d1" qsCatId="3D" csTypeId="urn:microsoft.com/office/officeart/2005/8/colors/accent1_2" csCatId="accent1" phldr="1"/>
      <dgm:spPr/>
      <dgm:t>
        <a:bodyPr/>
        <a:lstStyle/>
        <a:p>
          <a:endParaRPr lang="zh-CN" altLang="en-US"/>
        </a:p>
      </dgm:t>
    </dgm:pt>
    <dgm:pt modelId="{E367FDA1-0352-49E9-9217-8B9358FB79AB}">
      <dgm:prSet phldrT="[文本]"/>
      <dgm:spPr/>
      <dgm:t>
        <a:bodyPr/>
        <a:lstStyle/>
        <a:p>
          <a:r>
            <a:rPr lang="zh-CN" altLang="en-US" dirty="0" smtClean="0">
              <a:latin typeface="黑体" panose="02010609060101010101" pitchFamily="49" charset="-122"/>
              <a:ea typeface="黑体" panose="02010609060101010101" pitchFamily="49" charset="-122"/>
            </a:rPr>
            <a:t>电子商务</a:t>
          </a:r>
          <a:endParaRPr lang="zh-CN" altLang="en-US" dirty="0">
            <a:latin typeface="黑体" panose="02010609060101010101" pitchFamily="49" charset="-122"/>
            <a:ea typeface="黑体" panose="02010609060101010101" pitchFamily="49" charset="-122"/>
          </a:endParaRPr>
        </a:p>
      </dgm:t>
    </dgm:pt>
    <dgm:pt modelId="{397C6B36-FFF5-4680-B86D-55CDEF8162D7}" type="parTrans" cxnId="{188C6F1E-7846-490A-8EBE-4750F348A22F}">
      <dgm:prSet/>
      <dgm:spPr/>
      <dgm:t>
        <a:bodyPr/>
        <a:lstStyle/>
        <a:p>
          <a:endParaRPr lang="zh-CN" altLang="en-US"/>
        </a:p>
      </dgm:t>
    </dgm:pt>
    <dgm:pt modelId="{2D2B91B0-1A70-467E-9B0E-666BE55E4764}" type="sibTrans" cxnId="{188C6F1E-7846-490A-8EBE-4750F348A22F}">
      <dgm:prSet/>
      <dgm:spPr/>
      <dgm:t>
        <a:bodyPr/>
        <a:lstStyle/>
        <a:p>
          <a:endParaRPr lang="zh-CN" altLang="en-US"/>
        </a:p>
      </dgm:t>
    </dgm:pt>
    <dgm:pt modelId="{946CDC64-5A12-4F71-BA10-DD096691F846}">
      <dgm:prSet phldrT="[文本]" custT="1"/>
      <dgm:spPr/>
      <dgm:t>
        <a:bodyPr/>
        <a:lstStyle/>
        <a:p>
          <a:r>
            <a:rPr lang="zh-CN" altLang="en-US" sz="1400" dirty="0" smtClean="0">
              <a:latin typeface="黑体" panose="02010609060101010101" pitchFamily="49" charset="-122"/>
              <a:ea typeface="黑体" panose="02010609060101010101" pitchFamily="49" charset="-122"/>
            </a:rPr>
            <a:t>融合时间、地理位置、社交网络多因素，进行精准推荐</a:t>
          </a:r>
          <a:endParaRPr lang="zh-CN" altLang="en-US" sz="1400" dirty="0">
            <a:latin typeface="黑体" panose="02010609060101010101" pitchFamily="49" charset="-122"/>
            <a:ea typeface="黑体" panose="02010609060101010101" pitchFamily="49" charset="-122"/>
          </a:endParaRPr>
        </a:p>
      </dgm:t>
    </dgm:pt>
    <dgm:pt modelId="{9C53746A-33D8-41B7-8D00-231CE831CDD4}" type="parTrans" cxnId="{09127904-D705-42A4-A58B-36E8AE630ED8}">
      <dgm:prSet/>
      <dgm:spPr/>
      <dgm:t>
        <a:bodyPr/>
        <a:lstStyle/>
        <a:p>
          <a:endParaRPr lang="zh-CN" altLang="en-US"/>
        </a:p>
      </dgm:t>
    </dgm:pt>
    <dgm:pt modelId="{7A1FFCC3-2752-4A50-914D-2C462CECD3BD}" type="sibTrans" cxnId="{09127904-D705-42A4-A58B-36E8AE630ED8}">
      <dgm:prSet/>
      <dgm:spPr/>
      <dgm:t>
        <a:bodyPr/>
        <a:lstStyle/>
        <a:p>
          <a:endParaRPr lang="zh-CN" altLang="en-US"/>
        </a:p>
      </dgm:t>
    </dgm:pt>
    <dgm:pt modelId="{5D742D9A-DE88-412E-B874-B95CE861788D}">
      <dgm:prSet phldrT="[文本]"/>
      <dgm:spPr/>
      <dgm:t>
        <a:bodyPr/>
        <a:lstStyle/>
        <a:p>
          <a:r>
            <a:rPr lang="zh-CN" altLang="en-US" dirty="0" smtClean="0">
              <a:latin typeface="黑体" panose="02010609060101010101" pitchFamily="49" charset="-122"/>
              <a:ea typeface="黑体" panose="02010609060101010101" pitchFamily="49" charset="-122"/>
            </a:rPr>
            <a:t>网络广告</a:t>
          </a:r>
          <a:endParaRPr lang="zh-CN" altLang="en-US" dirty="0">
            <a:latin typeface="黑体" panose="02010609060101010101" pitchFamily="49" charset="-122"/>
            <a:ea typeface="黑体" panose="02010609060101010101" pitchFamily="49" charset="-122"/>
          </a:endParaRPr>
        </a:p>
      </dgm:t>
    </dgm:pt>
    <dgm:pt modelId="{4F2B3170-4D0A-49A3-82D5-B98FBE1FE35F}" type="parTrans" cxnId="{8E1F3F8C-BACA-4DE3-AC86-C9DC0847EDC9}">
      <dgm:prSet/>
      <dgm:spPr/>
      <dgm:t>
        <a:bodyPr/>
        <a:lstStyle/>
        <a:p>
          <a:endParaRPr lang="zh-CN" altLang="en-US"/>
        </a:p>
      </dgm:t>
    </dgm:pt>
    <dgm:pt modelId="{BD7C1782-7C26-4255-81A2-D5D0764E915B}" type="sibTrans" cxnId="{8E1F3F8C-BACA-4DE3-AC86-C9DC0847EDC9}">
      <dgm:prSet/>
      <dgm:spPr/>
      <dgm:t>
        <a:bodyPr/>
        <a:lstStyle/>
        <a:p>
          <a:endParaRPr lang="zh-CN" altLang="en-US"/>
        </a:p>
      </dgm:t>
    </dgm:pt>
    <dgm:pt modelId="{B1936354-F5E2-46ED-AE93-011F60CB8E64}">
      <dgm:prSet phldrT="[文本]" custT="1"/>
      <dgm:spPr/>
      <dgm:t>
        <a:bodyPr/>
        <a:lstStyle/>
        <a:p>
          <a:pPr algn="l"/>
          <a:r>
            <a:rPr lang="zh-CN" altLang="en-US" sz="1400" dirty="0" smtClean="0">
              <a:latin typeface="黑体" panose="02010609060101010101" pitchFamily="49" charset="-122"/>
              <a:ea typeface="黑体" panose="02010609060101010101" pitchFamily="49" charset="-122"/>
            </a:rPr>
            <a:t>深入分析网络广告的效果及其对商品销售等的影响、广告“读者”对之的反应等</a:t>
          </a:r>
          <a:endParaRPr lang="zh-CN" altLang="en-US" sz="1400" dirty="0">
            <a:latin typeface="黑体" panose="02010609060101010101" pitchFamily="49" charset="-122"/>
            <a:ea typeface="黑体" panose="02010609060101010101" pitchFamily="49" charset="-122"/>
          </a:endParaRPr>
        </a:p>
      </dgm:t>
    </dgm:pt>
    <dgm:pt modelId="{D9BD49B3-DC5A-4B12-90D0-1B3A6781F4C0}" type="parTrans" cxnId="{D3128267-0E88-47F7-8194-6D443FFDBAB8}">
      <dgm:prSet/>
      <dgm:spPr/>
      <dgm:t>
        <a:bodyPr/>
        <a:lstStyle/>
        <a:p>
          <a:endParaRPr lang="zh-CN" altLang="en-US"/>
        </a:p>
      </dgm:t>
    </dgm:pt>
    <dgm:pt modelId="{CFE4BF48-83EC-43F4-86E9-80D75D744332}" type="sibTrans" cxnId="{D3128267-0E88-47F7-8194-6D443FFDBAB8}">
      <dgm:prSet/>
      <dgm:spPr/>
      <dgm:t>
        <a:bodyPr/>
        <a:lstStyle/>
        <a:p>
          <a:endParaRPr lang="zh-CN" altLang="en-US"/>
        </a:p>
      </dgm:t>
    </dgm:pt>
    <dgm:pt modelId="{E631FDF8-D774-43F7-8A4A-30C49276713B}">
      <dgm:prSet phldrT="[文本]" custT="1"/>
      <dgm:spPr/>
      <dgm:t>
        <a:bodyPr/>
        <a:lstStyle/>
        <a:p>
          <a:r>
            <a:rPr lang="zh-CN" altLang="en-US" sz="2800" dirty="0" smtClean="0">
              <a:latin typeface="黑体" panose="02010609060101010101" pitchFamily="49" charset="-122"/>
              <a:ea typeface="黑体" panose="02010609060101010101" pitchFamily="49" charset="-122"/>
            </a:rPr>
            <a:t>即时通信、社交网络</a:t>
          </a:r>
          <a:endParaRPr lang="zh-CN" altLang="en-US" sz="2800" dirty="0">
            <a:latin typeface="黑体" panose="02010609060101010101" pitchFamily="49" charset="-122"/>
            <a:ea typeface="黑体" panose="02010609060101010101" pitchFamily="49" charset="-122"/>
          </a:endParaRPr>
        </a:p>
      </dgm:t>
    </dgm:pt>
    <dgm:pt modelId="{6A748B71-F861-487F-8DE6-FD149A906330}" type="parTrans" cxnId="{98108490-B9C5-40FE-A676-A0909C8FD2E0}">
      <dgm:prSet/>
      <dgm:spPr/>
      <dgm:t>
        <a:bodyPr/>
        <a:lstStyle/>
        <a:p>
          <a:endParaRPr lang="zh-CN" altLang="en-US"/>
        </a:p>
      </dgm:t>
    </dgm:pt>
    <dgm:pt modelId="{39160912-9A3C-4576-B691-BE01A4904AB0}" type="sibTrans" cxnId="{98108490-B9C5-40FE-A676-A0909C8FD2E0}">
      <dgm:prSet/>
      <dgm:spPr/>
      <dgm:t>
        <a:bodyPr/>
        <a:lstStyle/>
        <a:p>
          <a:endParaRPr lang="zh-CN" altLang="en-US"/>
        </a:p>
      </dgm:t>
    </dgm:pt>
    <dgm:pt modelId="{510887B7-6B30-4857-966A-E7E739B5A2AD}">
      <dgm:prSet phldrT="[文本]" custT="1"/>
      <dgm:spPr/>
      <dgm:t>
        <a:bodyPr/>
        <a:lstStyle/>
        <a:p>
          <a:r>
            <a:rPr lang="zh-CN" altLang="en-US" sz="1400" dirty="0" smtClean="0">
              <a:latin typeface="黑体" panose="02010609060101010101" pitchFamily="49" charset="-122"/>
              <a:ea typeface="黑体" panose="02010609060101010101" pitchFamily="49" charset="-122"/>
            </a:rPr>
            <a:t>有效地为商家推荐优质上下游业务</a:t>
          </a:r>
          <a:endParaRPr lang="zh-CN" altLang="en-US" sz="1400" dirty="0">
            <a:latin typeface="黑体" panose="02010609060101010101" pitchFamily="49" charset="-122"/>
            <a:ea typeface="黑体" panose="02010609060101010101" pitchFamily="49" charset="-122"/>
          </a:endParaRPr>
        </a:p>
      </dgm:t>
    </dgm:pt>
    <dgm:pt modelId="{12A593DE-2591-42D8-8A03-9C2A46E6A66C}" type="parTrans" cxnId="{32716271-AA93-4457-9DDD-8EF050E12338}">
      <dgm:prSet/>
      <dgm:spPr/>
      <dgm:t>
        <a:bodyPr/>
        <a:lstStyle/>
        <a:p>
          <a:endParaRPr lang="zh-CN" altLang="en-US"/>
        </a:p>
      </dgm:t>
    </dgm:pt>
    <dgm:pt modelId="{0F7CF05A-2956-400B-A486-57077F82E03D}" type="sibTrans" cxnId="{32716271-AA93-4457-9DDD-8EF050E12338}">
      <dgm:prSet/>
      <dgm:spPr/>
      <dgm:t>
        <a:bodyPr/>
        <a:lstStyle/>
        <a:p>
          <a:endParaRPr lang="zh-CN" altLang="en-US"/>
        </a:p>
      </dgm:t>
    </dgm:pt>
    <dgm:pt modelId="{52A776D3-3A28-4D83-BB99-848E20E904BA}">
      <dgm:prSet phldrT="[文本]"/>
      <dgm:spPr/>
      <dgm:t>
        <a:bodyPr/>
        <a:lstStyle/>
        <a:p>
          <a:r>
            <a:rPr lang="zh-CN" altLang="en-US" dirty="0" smtClean="0">
              <a:latin typeface="黑体" panose="02010609060101010101" pitchFamily="49" charset="-122"/>
              <a:ea typeface="黑体" panose="02010609060101010101" pitchFamily="49" charset="-122"/>
            </a:rPr>
            <a:t>旅行预订</a:t>
          </a:r>
          <a:endParaRPr lang="zh-CN" altLang="en-US" dirty="0">
            <a:latin typeface="黑体" panose="02010609060101010101" pitchFamily="49" charset="-122"/>
            <a:ea typeface="黑体" panose="02010609060101010101" pitchFamily="49" charset="-122"/>
          </a:endParaRPr>
        </a:p>
      </dgm:t>
    </dgm:pt>
    <dgm:pt modelId="{F96FBAF1-7620-4691-B14E-F47C3B821EDC}" type="parTrans" cxnId="{BCBA425B-E34C-4010-8134-8E999C0EF73C}">
      <dgm:prSet/>
      <dgm:spPr/>
      <dgm:t>
        <a:bodyPr/>
        <a:lstStyle/>
        <a:p>
          <a:endParaRPr lang="zh-CN" altLang="en-US"/>
        </a:p>
      </dgm:t>
    </dgm:pt>
    <dgm:pt modelId="{63768740-DC3E-4EB8-8200-F2D9F11C1FA6}" type="sibTrans" cxnId="{BCBA425B-E34C-4010-8134-8E999C0EF73C}">
      <dgm:prSet/>
      <dgm:spPr/>
      <dgm:t>
        <a:bodyPr/>
        <a:lstStyle/>
        <a:p>
          <a:endParaRPr lang="zh-CN" altLang="en-US"/>
        </a:p>
      </dgm:t>
    </dgm:pt>
    <dgm:pt modelId="{328F0F4E-3F80-482B-9637-3B21A5B67A6E}">
      <dgm:prSet phldrT="[文本]" custT="1"/>
      <dgm:spPr/>
      <dgm:t>
        <a:bodyPr/>
        <a:lstStyle/>
        <a:p>
          <a:r>
            <a:rPr lang="zh-CN" altLang="en-US" sz="1400" dirty="0" smtClean="0">
              <a:latin typeface="黑体" panose="02010609060101010101" pitchFamily="49" charset="-122"/>
              <a:ea typeface="黑体" panose="02010609060101010101" pitchFamily="49" charset="-122"/>
            </a:rPr>
            <a:t>为游客提供旅游产品和旅游服务</a:t>
          </a:r>
          <a:endParaRPr lang="zh-CN" altLang="en-US" sz="1400" dirty="0">
            <a:latin typeface="黑体" panose="02010609060101010101" pitchFamily="49" charset="-122"/>
            <a:ea typeface="黑体" panose="02010609060101010101" pitchFamily="49" charset="-122"/>
          </a:endParaRPr>
        </a:p>
      </dgm:t>
    </dgm:pt>
    <dgm:pt modelId="{5190D1F9-EFA8-4BA7-8102-7ABF2B860E68}" type="parTrans" cxnId="{F9E54010-EF0F-473E-936F-0FB9F064366D}">
      <dgm:prSet/>
      <dgm:spPr/>
      <dgm:t>
        <a:bodyPr/>
        <a:lstStyle/>
        <a:p>
          <a:endParaRPr lang="zh-CN" altLang="en-US"/>
        </a:p>
      </dgm:t>
    </dgm:pt>
    <dgm:pt modelId="{FE562375-2510-4623-9F43-44CB6D0A9491}" type="sibTrans" cxnId="{F9E54010-EF0F-473E-936F-0FB9F064366D}">
      <dgm:prSet/>
      <dgm:spPr/>
      <dgm:t>
        <a:bodyPr/>
        <a:lstStyle/>
        <a:p>
          <a:endParaRPr lang="zh-CN" altLang="en-US"/>
        </a:p>
      </dgm:t>
    </dgm:pt>
    <dgm:pt modelId="{5E840F40-C57A-4637-95C5-F65561E8D4A3}">
      <dgm:prSet phldrT="[文本]" custT="1"/>
      <dgm:spPr/>
      <dgm:t>
        <a:bodyPr/>
        <a:lstStyle/>
        <a:p>
          <a:r>
            <a:rPr lang="zh-CN" altLang="en-US" sz="1400" dirty="0" smtClean="0">
              <a:latin typeface="黑体" panose="02010609060101010101" pitchFamily="49" charset="-122"/>
              <a:ea typeface="黑体" panose="02010609060101010101" pitchFamily="49" charset="-122"/>
            </a:rPr>
            <a:t>发现民众新的交往习惯与方式</a:t>
          </a:r>
          <a:endParaRPr lang="zh-CN" altLang="en-US" sz="1400" dirty="0"/>
        </a:p>
      </dgm:t>
    </dgm:pt>
    <dgm:pt modelId="{97BA6250-2DB1-4F6D-8040-87C05CAA2F85}" type="parTrans" cxnId="{F2B42FF3-D6C6-4718-B6CF-D4E3529A05F2}">
      <dgm:prSet/>
      <dgm:spPr/>
      <dgm:t>
        <a:bodyPr/>
        <a:lstStyle/>
        <a:p>
          <a:endParaRPr lang="zh-CN" altLang="en-US"/>
        </a:p>
      </dgm:t>
    </dgm:pt>
    <dgm:pt modelId="{0D7D2B27-5440-446D-8E28-D827FB3B06AE}" type="sibTrans" cxnId="{F2B42FF3-D6C6-4718-B6CF-D4E3529A05F2}">
      <dgm:prSet/>
      <dgm:spPr/>
      <dgm:t>
        <a:bodyPr/>
        <a:lstStyle/>
        <a:p>
          <a:endParaRPr lang="zh-CN" altLang="en-US"/>
        </a:p>
      </dgm:t>
    </dgm:pt>
    <dgm:pt modelId="{E880FA6E-7E4E-4EEC-9570-9592393DC0DE}">
      <dgm:prSet custT="1"/>
      <dgm:spPr/>
      <dgm:t>
        <a:bodyPr/>
        <a:lstStyle/>
        <a:p>
          <a:r>
            <a:rPr lang="zh-CN" altLang="en-US" sz="1400" dirty="0" smtClean="0">
              <a:latin typeface="黑体" panose="02010609060101010101" pitchFamily="49" charset="-122"/>
              <a:ea typeface="黑体" panose="02010609060101010101" pitchFamily="49" charset="-122"/>
            </a:rPr>
            <a:t>发现民众关注社会问题与社会热点</a:t>
          </a:r>
          <a:endParaRPr lang="en-US" altLang="zh-CN" sz="1400" dirty="0" smtClean="0">
            <a:latin typeface="黑体" panose="02010609060101010101" pitchFamily="49" charset="-122"/>
            <a:ea typeface="黑体" panose="02010609060101010101" pitchFamily="49" charset="-122"/>
          </a:endParaRPr>
        </a:p>
      </dgm:t>
    </dgm:pt>
    <dgm:pt modelId="{456272A9-A17A-442B-9485-FE871CFDBB0B}" type="parTrans" cxnId="{ECD37842-0BE6-4AFB-9087-75F0B8FA1DB1}">
      <dgm:prSet/>
      <dgm:spPr/>
      <dgm:t>
        <a:bodyPr/>
        <a:lstStyle/>
        <a:p>
          <a:endParaRPr lang="zh-CN" altLang="en-US"/>
        </a:p>
      </dgm:t>
    </dgm:pt>
    <dgm:pt modelId="{7C5208F6-3C36-420D-998A-E3AE798AF549}" type="sibTrans" cxnId="{ECD37842-0BE6-4AFB-9087-75F0B8FA1DB1}">
      <dgm:prSet/>
      <dgm:spPr/>
      <dgm:t>
        <a:bodyPr/>
        <a:lstStyle/>
        <a:p>
          <a:endParaRPr lang="zh-CN" altLang="en-US"/>
        </a:p>
      </dgm:t>
    </dgm:pt>
    <dgm:pt modelId="{0D17E516-85F6-4673-8661-E1F6604A5E93}">
      <dgm:prSet phldrT="[文本]" custT="1"/>
      <dgm:spPr/>
      <dgm:t>
        <a:bodyPr/>
        <a:lstStyle/>
        <a:p>
          <a:r>
            <a:rPr lang="zh-CN" altLang="en-US" sz="1400" dirty="0" smtClean="0">
              <a:latin typeface="黑体" panose="02010609060101010101" pitchFamily="49" charset="-122"/>
              <a:ea typeface="黑体" panose="02010609060101010101" pitchFamily="49" charset="-122"/>
            </a:rPr>
            <a:t>更好布局和推动旅游假日经济</a:t>
          </a:r>
          <a:endParaRPr lang="zh-CN" altLang="en-US" sz="1400" dirty="0">
            <a:latin typeface="黑体" panose="02010609060101010101" pitchFamily="49" charset="-122"/>
            <a:ea typeface="黑体" panose="02010609060101010101" pitchFamily="49" charset="-122"/>
          </a:endParaRPr>
        </a:p>
      </dgm:t>
    </dgm:pt>
    <dgm:pt modelId="{435F5985-80DC-489B-BE44-A6ACB035EEB5}" type="parTrans" cxnId="{F0490A77-B99C-40BB-B90B-D358FFC4F5BB}">
      <dgm:prSet/>
      <dgm:spPr/>
      <dgm:t>
        <a:bodyPr/>
        <a:lstStyle/>
        <a:p>
          <a:endParaRPr lang="zh-CN" altLang="en-US"/>
        </a:p>
      </dgm:t>
    </dgm:pt>
    <dgm:pt modelId="{3E2A9413-FD4C-484B-AEFE-70B7A584AF69}" type="sibTrans" cxnId="{F0490A77-B99C-40BB-B90B-D358FFC4F5BB}">
      <dgm:prSet/>
      <dgm:spPr/>
      <dgm:t>
        <a:bodyPr/>
        <a:lstStyle/>
        <a:p>
          <a:endParaRPr lang="zh-CN" altLang="en-US"/>
        </a:p>
      </dgm:t>
    </dgm:pt>
    <dgm:pt modelId="{57C70AD3-DC70-4470-A4A8-8CECA53C0FB6}" type="pres">
      <dgm:prSet presAssocID="{B525D208-D542-48CD-92BE-664AE562B757}" presName="Name0" presStyleCnt="0">
        <dgm:presLayoutVars>
          <dgm:dir/>
          <dgm:resizeHandles val="exact"/>
        </dgm:presLayoutVars>
      </dgm:prSet>
      <dgm:spPr/>
      <dgm:t>
        <a:bodyPr/>
        <a:lstStyle/>
        <a:p>
          <a:endParaRPr lang="zh-CN" altLang="en-US"/>
        </a:p>
      </dgm:t>
    </dgm:pt>
    <dgm:pt modelId="{9462D011-1EDF-4433-AAF0-781A41B466EA}" type="pres">
      <dgm:prSet presAssocID="{B525D208-D542-48CD-92BE-664AE562B757}" presName="fgShape" presStyleLbl="fgShp" presStyleIdx="0" presStyleCnt="1"/>
      <dgm:spPr/>
      <dgm:t>
        <a:bodyPr/>
        <a:lstStyle/>
        <a:p>
          <a:endParaRPr lang="zh-CN" altLang="en-US"/>
        </a:p>
      </dgm:t>
    </dgm:pt>
    <dgm:pt modelId="{A1410FA1-6E8E-42AE-81E8-84C274A4B155}" type="pres">
      <dgm:prSet presAssocID="{B525D208-D542-48CD-92BE-664AE562B757}" presName="linComp" presStyleCnt="0"/>
      <dgm:spPr/>
      <dgm:t>
        <a:bodyPr/>
        <a:lstStyle/>
        <a:p>
          <a:endParaRPr lang="zh-CN" altLang="en-US"/>
        </a:p>
      </dgm:t>
    </dgm:pt>
    <dgm:pt modelId="{BFE7B233-456E-436E-9C71-6055E212F78F}" type="pres">
      <dgm:prSet presAssocID="{E367FDA1-0352-49E9-9217-8B9358FB79AB}" presName="compNode" presStyleCnt="0"/>
      <dgm:spPr/>
      <dgm:t>
        <a:bodyPr/>
        <a:lstStyle/>
        <a:p>
          <a:endParaRPr lang="zh-CN" altLang="en-US"/>
        </a:p>
      </dgm:t>
    </dgm:pt>
    <dgm:pt modelId="{E5CFA461-161D-41E9-9C5E-2C7706EAEF98}" type="pres">
      <dgm:prSet presAssocID="{E367FDA1-0352-49E9-9217-8B9358FB79AB}" presName="bkgdShape" presStyleLbl="node1" presStyleIdx="0" presStyleCnt="4"/>
      <dgm:spPr/>
      <dgm:t>
        <a:bodyPr/>
        <a:lstStyle/>
        <a:p>
          <a:endParaRPr lang="zh-CN" altLang="en-US"/>
        </a:p>
      </dgm:t>
    </dgm:pt>
    <dgm:pt modelId="{27085BB1-54CD-40B6-8030-2E2ABF24C37C}" type="pres">
      <dgm:prSet presAssocID="{E367FDA1-0352-49E9-9217-8B9358FB79AB}" presName="nodeTx" presStyleLbl="node1" presStyleIdx="0" presStyleCnt="4">
        <dgm:presLayoutVars>
          <dgm:bulletEnabled val="1"/>
        </dgm:presLayoutVars>
      </dgm:prSet>
      <dgm:spPr/>
      <dgm:t>
        <a:bodyPr/>
        <a:lstStyle/>
        <a:p>
          <a:endParaRPr lang="zh-CN" altLang="en-US"/>
        </a:p>
      </dgm:t>
    </dgm:pt>
    <dgm:pt modelId="{E4122906-9103-4B1C-817D-1284FA6E374F}" type="pres">
      <dgm:prSet presAssocID="{E367FDA1-0352-49E9-9217-8B9358FB79AB}" presName="invisiNode" presStyleLbl="node1" presStyleIdx="0" presStyleCnt="4"/>
      <dgm:spPr/>
      <dgm:t>
        <a:bodyPr/>
        <a:lstStyle/>
        <a:p>
          <a:endParaRPr lang="zh-CN" altLang="en-US"/>
        </a:p>
      </dgm:t>
    </dgm:pt>
    <dgm:pt modelId="{AA23F39B-DC45-41DB-9422-9FC8163199CB}" type="pres">
      <dgm:prSet presAssocID="{E367FDA1-0352-49E9-9217-8B9358FB79AB}"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t>
        <a:bodyPr/>
        <a:lstStyle/>
        <a:p>
          <a:endParaRPr lang="zh-CN" altLang="en-US"/>
        </a:p>
      </dgm:t>
    </dgm:pt>
    <dgm:pt modelId="{DEDFE949-5CF3-46CE-95F9-FDC675703B0F}" type="pres">
      <dgm:prSet presAssocID="{2D2B91B0-1A70-467E-9B0E-666BE55E4764}" presName="sibTrans" presStyleLbl="sibTrans2D1" presStyleIdx="0" presStyleCnt="0"/>
      <dgm:spPr/>
      <dgm:t>
        <a:bodyPr/>
        <a:lstStyle/>
        <a:p>
          <a:endParaRPr lang="zh-CN" altLang="en-US"/>
        </a:p>
      </dgm:t>
    </dgm:pt>
    <dgm:pt modelId="{2F6A8412-1A60-40A1-9C54-1B3A2FD9540D}" type="pres">
      <dgm:prSet presAssocID="{5D742D9A-DE88-412E-B874-B95CE861788D}" presName="compNode" presStyleCnt="0"/>
      <dgm:spPr/>
      <dgm:t>
        <a:bodyPr/>
        <a:lstStyle/>
        <a:p>
          <a:endParaRPr lang="zh-CN" altLang="en-US"/>
        </a:p>
      </dgm:t>
    </dgm:pt>
    <dgm:pt modelId="{0D0016AD-F7F6-44A5-AE1A-D7D146938CDF}" type="pres">
      <dgm:prSet presAssocID="{5D742D9A-DE88-412E-B874-B95CE861788D}" presName="bkgdShape" presStyleLbl="node1" presStyleIdx="1" presStyleCnt="4"/>
      <dgm:spPr/>
      <dgm:t>
        <a:bodyPr/>
        <a:lstStyle/>
        <a:p>
          <a:endParaRPr lang="zh-CN" altLang="en-US"/>
        </a:p>
      </dgm:t>
    </dgm:pt>
    <dgm:pt modelId="{27FA69CF-011F-4B60-9B35-1F0E104CAAB5}" type="pres">
      <dgm:prSet presAssocID="{5D742D9A-DE88-412E-B874-B95CE861788D}" presName="nodeTx" presStyleLbl="node1" presStyleIdx="1" presStyleCnt="4">
        <dgm:presLayoutVars>
          <dgm:bulletEnabled val="1"/>
        </dgm:presLayoutVars>
      </dgm:prSet>
      <dgm:spPr/>
      <dgm:t>
        <a:bodyPr/>
        <a:lstStyle/>
        <a:p>
          <a:endParaRPr lang="zh-CN" altLang="en-US"/>
        </a:p>
      </dgm:t>
    </dgm:pt>
    <dgm:pt modelId="{5603488F-CA80-476F-B2C7-64834B9A98F9}" type="pres">
      <dgm:prSet presAssocID="{5D742D9A-DE88-412E-B874-B95CE861788D}" presName="invisiNode" presStyleLbl="node1" presStyleIdx="1" presStyleCnt="4"/>
      <dgm:spPr/>
      <dgm:t>
        <a:bodyPr/>
        <a:lstStyle/>
        <a:p>
          <a:endParaRPr lang="zh-CN" altLang="en-US"/>
        </a:p>
      </dgm:t>
    </dgm:pt>
    <dgm:pt modelId="{AC81E838-2B3B-4F5B-A8CC-F9BC417B548D}" type="pres">
      <dgm:prSet presAssocID="{5D742D9A-DE88-412E-B874-B95CE861788D}"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t>
        <a:bodyPr/>
        <a:lstStyle/>
        <a:p>
          <a:endParaRPr lang="zh-CN" altLang="en-US"/>
        </a:p>
      </dgm:t>
    </dgm:pt>
    <dgm:pt modelId="{70B5B545-C487-4D62-B540-39AC539334F2}" type="pres">
      <dgm:prSet presAssocID="{BD7C1782-7C26-4255-81A2-D5D0764E915B}" presName="sibTrans" presStyleLbl="sibTrans2D1" presStyleIdx="0" presStyleCnt="0"/>
      <dgm:spPr/>
      <dgm:t>
        <a:bodyPr/>
        <a:lstStyle/>
        <a:p>
          <a:endParaRPr lang="zh-CN" altLang="en-US"/>
        </a:p>
      </dgm:t>
    </dgm:pt>
    <dgm:pt modelId="{43E90F21-F1F5-4B41-A2BF-88A2162102DA}" type="pres">
      <dgm:prSet presAssocID="{E631FDF8-D774-43F7-8A4A-30C49276713B}" presName="compNode" presStyleCnt="0"/>
      <dgm:spPr/>
      <dgm:t>
        <a:bodyPr/>
        <a:lstStyle/>
        <a:p>
          <a:endParaRPr lang="zh-CN" altLang="en-US"/>
        </a:p>
      </dgm:t>
    </dgm:pt>
    <dgm:pt modelId="{C7515183-347A-4EF1-875B-9596EED2EDF9}" type="pres">
      <dgm:prSet presAssocID="{E631FDF8-D774-43F7-8A4A-30C49276713B}" presName="bkgdShape" presStyleLbl="node1" presStyleIdx="2" presStyleCnt="4"/>
      <dgm:spPr/>
      <dgm:t>
        <a:bodyPr/>
        <a:lstStyle/>
        <a:p>
          <a:endParaRPr lang="zh-CN" altLang="en-US"/>
        </a:p>
      </dgm:t>
    </dgm:pt>
    <dgm:pt modelId="{62CB13F5-5726-4AFB-B92F-1533211F9A9D}" type="pres">
      <dgm:prSet presAssocID="{E631FDF8-D774-43F7-8A4A-30C49276713B}" presName="nodeTx" presStyleLbl="node1" presStyleIdx="2" presStyleCnt="4">
        <dgm:presLayoutVars>
          <dgm:bulletEnabled val="1"/>
        </dgm:presLayoutVars>
      </dgm:prSet>
      <dgm:spPr/>
      <dgm:t>
        <a:bodyPr/>
        <a:lstStyle/>
        <a:p>
          <a:endParaRPr lang="zh-CN" altLang="en-US"/>
        </a:p>
      </dgm:t>
    </dgm:pt>
    <dgm:pt modelId="{EA2E923D-1551-4D5C-B02C-7662903B53C7}" type="pres">
      <dgm:prSet presAssocID="{E631FDF8-D774-43F7-8A4A-30C49276713B}" presName="invisiNode" presStyleLbl="node1" presStyleIdx="2" presStyleCnt="4"/>
      <dgm:spPr/>
      <dgm:t>
        <a:bodyPr/>
        <a:lstStyle/>
        <a:p>
          <a:endParaRPr lang="zh-CN" altLang="en-US"/>
        </a:p>
      </dgm:t>
    </dgm:pt>
    <dgm:pt modelId="{131791E8-BB09-4BD4-B41A-07C06FB82A93}" type="pres">
      <dgm:prSet presAssocID="{E631FDF8-D774-43F7-8A4A-30C49276713B}"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t>
        <a:bodyPr/>
        <a:lstStyle/>
        <a:p>
          <a:endParaRPr lang="zh-CN" altLang="en-US"/>
        </a:p>
      </dgm:t>
    </dgm:pt>
    <dgm:pt modelId="{F92F9194-A93D-45AF-A129-9F1568E73471}" type="pres">
      <dgm:prSet presAssocID="{39160912-9A3C-4576-B691-BE01A4904AB0}" presName="sibTrans" presStyleLbl="sibTrans2D1" presStyleIdx="0" presStyleCnt="0"/>
      <dgm:spPr/>
      <dgm:t>
        <a:bodyPr/>
        <a:lstStyle/>
        <a:p>
          <a:endParaRPr lang="zh-CN" altLang="en-US"/>
        </a:p>
      </dgm:t>
    </dgm:pt>
    <dgm:pt modelId="{59F142D2-759F-423A-82D3-DD10B36E0AFE}" type="pres">
      <dgm:prSet presAssocID="{52A776D3-3A28-4D83-BB99-848E20E904BA}" presName="compNode" presStyleCnt="0"/>
      <dgm:spPr/>
      <dgm:t>
        <a:bodyPr/>
        <a:lstStyle/>
        <a:p>
          <a:endParaRPr lang="zh-CN" altLang="en-US"/>
        </a:p>
      </dgm:t>
    </dgm:pt>
    <dgm:pt modelId="{888751D4-156B-47E8-9BC0-0B4EBEA49335}" type="pres">
      <dgm:prSet presAssocID="{52A776D3-3A28-4D83-BB99-848E20E904BA}" presName="bkgdShape" presStyleLbl="node1" presStyleIdx="3" presStyleCnt="4"/>
      <dgm:spPr/>
      <dgm:t>
        <a:bodyPr/>
        <a:lstStyle/>
        <a:p>
          <a:endParaRPr lang="zh-CN" altLang="en-US"/>
        </a:p>
      </dgm:t>
    </dgm:pt>
    <dgm:pt modelId="{95FE442A-9703-44FB-8990-3B2CC0F3980E}" type="pres">
      <dgm:prSet presAssocID="{52A776D3-3A28-4D83-BB99-848E20E904BA}" presName="nodeTx" presStyleLbl="node1" presStyleIdx="3" presStyleCnt="4">
        <dgm:presLayoutVars>
          <dgm:bulletEnabled val="1"/>
        </dgm:presLayoutVars>
      </dgm:prSet>
      <dgm:spPr/>
      <dgm:t>
        <a:bodyPr/>
        <a:lstStyle/>
        <a:p>
          <a:endParaRPr lang="zh-CN" altLang="en-US"/>
        </a:p>
      </dgm:t>
    </dgm:pt>
    <dgm:pt modelId="{4EF3E579-5595-4710-AD88-A081273B16CC}" type="pres">
      <dgm:prSet presAssocID="{52A776D3-3A28-4D83-BB99-848E20E904BA}" presName="invisiNode" presStyleLbl="node1" presStyleIdx="3" presStyleCnt="4"/>
      <dgm:spPr/>
      <dgm:t>
        <a:bodyPr/>
        <a:lstStyle/>
        <a:p>
          <a:endParaRPr lang="zh-CN" altLang="en-US"/>
        </a:p>
      </dgm:t>
    </dgm:pt>
    <dgm:pt modelId="{BC20AF81-27A5-4296-9281-63D2EC9A29FE}" type="pres">
      <dgm:prSet presAssocID="{52A776D3-3A28-4D83-BB99-848E20E904BA}"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dgm:spPr>
      <dgm:t>
        <a:bodyPr/>
        <a:lstStyle/>
        <a:p>
          <a:endParaRPr lang="zh-CN" altLang="en-US"/>
        </a:p>
      </dgm:t>
    </dgm:pt>
  </dgm:ptLst>
  <dgm:cxnLst>
    <dgm:cxn modelId="{9BE12E14-8F28-41A0-BC96-C09E1E962AA4}" type="presOf" srcId="{328F0F4E-3F80-482B-9637-3B21A5B67A6E}" destId="{888751D4-156B-47E8-9BC0-0B4EBEA49335}" srcOrd="0" destOrd="1" presId="urn:microsoft.com/office/officeart/2005/8/layout/hList7"/>
    <dgm:cxn modelId="{F2B42FF3-D6C6-4718-B6CF-D4E3529A05F2}" srcId="{E631FDF8-D774-43F7-8A4A-30C49276713B}" destId="{5E840F40-C57A-4637-95C5-F65561E8D4A3}" srcOrd="0" destOrd="0" parTransId="{97BA6250-2DB1-4F6D-8040-87C05CAA2F85}" sibTransId="{0D7D2B27-5440-446D-8E28-D827FB3B06AE}"/>
    <dgm:cxn modelId="{24DF5460-3016-4CFB-8238-F9E94F7287A2}" type="presOf" srcId="{946CDC64-5A12-4F71-BA10-DD096691F846}" destId="{E5CFA461-161D-41E9-9C5E-2C7706EAEF98}" srcOrd="0" destOrd="1" presId="urn:microsoft.com/office/officeart/2005/8/layout/hList7"/>
    <dgm:cxn modelId="{ECD37842-0BE6-4AFB-9087-75F0B8FA1DB1}" srcId="{E631FDF8-D774-43F7-8A4A-30C49276713B}" destId="{E880FA6E-7E4E-4EEC-9570-9592393DC0DE}" srcOrd="1" destOrd="0" parTransId="{456272A9-A17A-442B-9485-FE871CFDBB0B}" sibTransId="{7C5208F6-3C36-420D-998A-E3AE798AF549}"/>
    <dgm:cxn modelId="{677A2DA5-8F16-476E-BB50-FB391FB50B48}" type="presOf" srcId="{510887B7-6B30-4857-966A-E7E739B5A2AD}" destId="{E5CFA461-161D-41E9-9C5E-2C7706EAEF98}" srcOrd="0" destOrd="2" presId="urn:microsoft.com/office/officeart/2005/8/layout/hList7"/>
    <dgm:cxn modelId="{F05756C2-8E0F-4C3E-919D-017F3CE434B9}" type="presOf" srcId="{2D2B91B0-1A70-467E-9B0E-666BE55E4764}" destId="{DEDFE949-5CF3-46CE-95F9-FDC675703B0F}" srcOrd="0" destOrd="0" presId="urn:microsoft.com/office/officeart/2005/8/layout/hList7"/>
    <dgm:cxn modelId="{9C0EBFE7-430D-4913-9BDA-9AC6A87DCCBA}" type="presOf" srcId="{328F0F4E-3F80-482B-9637-3B21A5B67A6E}" destId="{95FE442A-9703-44FB-8990-3B2CC0F3980E}" srcOrd="1" destOrd="1" presId="urn:microsoft.com/office/officeart/2005/8/layout/hList7"/>
    <dgm:cxn modelId="{03CE1FE9-DD97-4359-A9BE-2A800F133BAE}" type="presOf" srcId="{B525D208-D542-48CD-92BE-664AE562B757}" destId="{57C70AD3-DC70-4470-A4A8-8CECA53C0FB6}" srcOrd="0" destOrd="0" presId="urn:microsoft.com/office/officeart/2005/8/layout/hList7"/>
    <dgm:cxn modelId="{13DD3149-56DD-40A5-B3C6-679074993171}" type="presOf" srcId="{510887B7-6B30-4857-966A-E7E739B5A2AD}" destId="{27085BB1-54CD-40B6-8030-2E2ABF24C37C}" srcOrd="1" destOrd="2" presId="urn:microsoft.com/office/officeart/2005/8/layout/hList7"/>
    <dgm:cxn modelId="{75720D4A-7BAC-4368-8655-3E48BCA271B7}" type="presOf" srcId="{946CDC64-5A12-4F71-BA10-DD096691F846}" destId="{27085BB1-54CD-40B6-8030-2E2ABF24C37C}" srcOrd="1" destOrd="1" presId="urn:microsoft.com/office/officeart/2005/8/layout/hList7"/>
    <dgm:cxn modelId="{E2EE2593-0B60-4900-A881-19441C0D2D54}" type="presOf" srcId="{39160912-9A3C-4576-B691-BE01A4904AB0}" destId="{F92F9194-A93D-45AF-A129-9F1568E73471}" srcOrd="0" destOrd="0" presId="urn:microsoft.com/office/officeart/2005/8/layout/hList7"/>
    <dgm:cxn modelId="{6FB148DF-F862-41E5-8C9E-921437A7576D}" type="presOf" srcId="{5D742D9A-DE88-412E-B874-B95CE861788D}" destId="{27FA69CF-011F-4B60-9B35-1F0E104CAAB5}" srcOrd="1" destOrd="0" presId="urn:microsoft.com/office/officeart/2005/8/layout/hList7"/>
    <dgm:cxn modelId="{63C70B42-1A5A-47CE-842E-FDB033EE62AA}" type="presOf" srcId="{B1936354-F5E2-46ED-AE93-011F60CB8E64}" destId="{0D0016AD-F7F6-44A5-AE1A-D7D146938CDF}" srcOrd="0" destOrd="1" presId="urn:microsoft.com/office/officeart/2005/8/layout/hList7"/>
    <dgm:cxn modelId="{26C04FD4-9DE4-4081-AD88-4EBC24BB3214}" type="presOf" srcId="{0D17E516-85F6-4673-8661-E1F6604A5E93}" destId="{95FE442A-9703-44FB-8990-3B2CC0F3980E}" srcOrd="1" destOrd="2" presId="urn:microsoft.com/office/officeart/2005/8/layout/hList7"/>
    <dgm:cxn modelId="{D54A1C0F-C38B-4370-94F6-601ABEE2CA56}" type="presOf" srcId="{52A776D3-3A28-4D83-BB99-848E20E904BA}" destId="{888751D4-156B-47E8-9BC0-0B4EBEA49335}" srcOrd="0" destOrd="0" presId="urn:microsoft.com/office/officeart/2005/8/layout/hList7"/>
    <dgm:cxn modelId="{587389C6-C5DE-49B1-AB0E-10641F229B8C}" type="presOf" srcId="{E631FDF8-D774-43F7-8A4A-30C49276713B}" destId="{62CB13F5-5726-4AFB-B92F-1533211F9A9D}" srcOrd="1" destOrd="0" presId="urn:microsoft.com/office/officeart/2005/8/layout/hList7"/>
    <dgm:cxn modelId="{8E1F3F8C-BACA-4DE3-AC86-C9DC0847EDC9}" srcId="{B525D208-D542-48CD-92BE-664AE562B757}" destId="{5D742D9A-DE88-412E-B874-B95CE861788D}" srcOrd="1" destOrd="0" parTransId="{4F2B3170-4D0A-49A3-82D5-B98FBE1FE35F}" sibTransId="{BD7C1782-7C26-4255-81A2-D5D0764E915B}"/>
    <dgm:cxn modelId="{D3128267-0E88-47F7-8194-6D443FFDBAB8}" srcId="{5D742D9A-DE88-412E-B874-B95CE861788D}" destId="{B1936354-F5E2-46ED-AE93-011F60CB8E64}" srcOrd="0" destOrd="0" parTransId="{D9BD49B3-DC5A-4B12-90D0-1B3A6781F4C0}" sibTransId="{CFE4BF48-83EC-43F4-86E9-80D75D744332}"/>
    <dgm:cxn modelId="{A06238C5-6BFF-4D6B-A1FD-D33626B39EF7}" type="presOf" srcId="{5D742D9A-DE88-412E-B874-B95CE861788D}" destId="{0D0016AD-F7F6-44A5-AE1A-D7D146938CDF}" srcOrd="0" destOrd="0" presId="urn:microsoft.com/office/officeart/2005/8/layout/hList7"/>
    <dgm:cxn modelId="{A386246C-CD75-43B8-8125-E95C4CA01736}" type="presOf" srcId="{E880FA6E-7E4E-4EEC-9570-9592393DC0DE}" destId="{62CB13F5-5726-4AFB-B92F-1533211F9A9D}" srcOrd="1" destOrd="2" presId="urn:microsoft.com/office/officeart/2005/8/layout/hList7"/>
    <dgm:cxn modelId="{870BD999-2C58-465A-A720-1309E9D2C56B}" type="presOf" srcId="{5E840F40-C57A-4637-95C5-F65561E8D4A3}" destId="{C7515183-347A-4EF1-875B-9596EED2EDF9}" srcOrd="0" destOrd="1" presId="urn:microsoft.com/office/officeart/2005/8/layout/hList7"/>
    <dgm:cxn modelId="{4EAA926C-7CA1-49BB-9E91-3B901C27CA73}" type="presOf" srcId="{E367FDA1-0352-49E9-9217-8B9358FB79AB}" destId="{27085BB1-54CD-40B6-8030-2E2ABF24C37C}" srcOrd="1" destOrd="0" presId="urn:microsoft.com/office/officeart/2005/8/layout/hList7"/>
    <dgm:cxn modelId="{32716271-AA93-4457-9DDD-8EF050E12338}" srcId="{E367FDA1-0352-49E9-9217-8B9358FB79AB}" destId="{510887B7-6B30-4857-966A-E7E739B5A2AD}" srcOrd="1" destOrd="0" parTransId="{12A593DE-2591-42D8-8A03-9C2A46E6A66C}" sibTransId="{0F7CF05A-2956-400B-A486-57077F82E03D}"/>
    <dgm:cxn modelId="{188C6F1E-7846-490A-8EBE-4750F348A22F}" srcId="{B525D208-D542-48CD-92BE-664AE562B757}" destId="{E367FDA1-0352-49E9-9217-8B9358FB79AB}" srcOrd="0" destOrd="0" parTransId="{397C6B36-FFF5-4680-B86D-55CDEF8162D7}" sibTransId="{2D2B91B0-1A70-467E-9B0E-666BE55E4764}"/>
    <dgm:cxn modelId="{3C572DE0-0545-46A8-971B-FB20A6E8E1A3}" type="presOf" srcId="{E880FA6E-7E4E-4EEC-9570-9592393DC0DE}" destId="{C7515183-347A-4EF1-875B-9596EED2EDF9}" srcOrd="0" destOrd="2" presId="urn:microsoft.com/office/officeart/2005/8/layout/hList7"/>
    <dgm:cxn modelId="{53C756B3-9652-462A-B6C7-6652AD30EA72}" type="presOf" srcId="{52A776D3-3A28-4D83-BB99-848E20E904BA}" destId="{95FE442A-9703-44FB-8990-3B2CC0F3980E}" srcOrd="1" destOrd="0" presId="urn:microsoft.com/office/officeart/2005/8/layout/hList7"/>
    <dgm:cxn modelId="{4752669C-8121-43F7-AD0D-1BCAE6AAF6ED}" type="presOf" srcId="{0D17E516-85F6-4673-8661-E1F6604A5E93}" destId="{888751D4-156B-47E8-9BC0-0B4EBEA49335}" srcOrd="0" destOrd="2" presId="urn:microsoft.com/office/officeart/2005/8/layout/hList7"/>
    <dgm:cxn modelId="{BCBA425B-E34C-4010-8134-8E999C0EF73C}" srcId="{B525D208-D542-48CD-92BE-664AE562B757}" destId="{52A776D3-3A28-4D83-BB99-848E20E904BA}" srcOrd="3" destOrd="0" parTransId="{F96FBAF1-7620-4691-B14E-F47C3B821EDC}" sibTransId="{63768740-DC3E-4EB8-8200-F2D9F11C1FA6}"/>
    <dgm:cxn modelId="{C102153B-E764-41EC-8391-3EE535C3CB7D}" type="presOf" srcId="{E631FDF8-D774-43F7-8A4A-30C49276713B}" destId="{C7515183-347A-4EF1-875B-9596EED2EDF9}" srcOrd="0" destOrd="0" presId="urn:microsoft.com/office/officeart/2005/8/layout/hList7"/>
    <dgm:cxn modelId="{98108490-B9C5-40FE-A676-A0909C8FD2E0}" srcId="{B525D208-D542-48CD-92BE-664AE562B757}" destId="{E631FDF8-D774-43F7-8A4A-30C49276713B}" srcOrd="2" destOrd="0" parTransId="{6A748B71-F861-487F-8DE6-FD149A906330}" sibTransId="{39160912-9A3C-4576-B691-BE01A4904AB0}"/>
    <dgm:cxn modelId="{5FFB9940-E44D-4A69-9A62-9F5C817720E7}" type="presOf" srcId="{E367FDA1-0352-49E9-9217-8B9358FB79AB}" destId="{E5CFA461-161D-41E9-9C5E-2C7706EAEF98}" srcOrd="0" destOrd="0" presId="urn:microsoft.com/office/officeart/2005/8/layout/hList7"/>
    <dgm:cxn modelId="{5EF9FD89-EB26-4198-8BCF-58ECF1584A54}" type="presOf" srcId="{B1936354-F5E2-46ED-AE93-011F60CB8E64}" destId="{27FA69CF-011F-4B60-9B35-1F0E104CAAB5}" srcOrd="1" destOrd="1" presId="urn:microsoft.com/office/officeart/2005/8/layout/hList7"/>
    <dgm:cxn modelId="{09127904-D705-42A4-A58B-36E8AE630ED8}" srcId="{E367FDA1-0352-49E9-9217-8B9358FB79AB}" destId="{946CDC64-5A12-4F71-BA10-DD096691F846}" srcOrd="0" destOrd="0" parTransId="{9C53746A-33D8-41B7-8D00-231CE831CDD4}" sibTransId="{7A1FFCC3-2752-4A50-914D-2C462CECD3BD}"/>
    <dgm:cxn modelId="{F9E54010-EF0F-473E-936F-0FB9F064366D}" srcId="{52A776D3-3A28-4D83-BB99-848E20E904BA}" destId="{328F0F4E-3F80-482B-9637-3B21A5B67A6E}" srcOrd="0" destOrd="0" parTransId="{5190D1F9-EFA8-4BA7-8102-7ABF2B860E68}" sibTransId="{FE562375-2510-4623-9F43-44CB6D0A9491}"/>
    <dgm:cxn modelId="{A49C3CD8-2F4A-4B83-BDCB-7A02B6716905}" type="presOf" srcId="{BD7C1782-7C26-4255-81A2-D5D0764E915B}" destId="{70B5B545-C487-4D62-B540-39AC539334F2}" srcOrd="0" destOrd="0" presId="urn:microsoft.com/office/officeart/2005/8/layout/hList7"/>
    <dgm:cxn modelId="{F0490A77-B99C-40BB-B90B-D358FFC4F5BB}" srcId="{52A776D3-3A28-4D83-BB99-848E20E904BA}" destId="{0D17E516-85F6-4673-8661-E1F6604A5E93}" srcOrd="1" destOrd="0" parTransId="{435F5985-80DC-489B-BE44-A6ACB035EEB5}" sibTransId="{3E2A9413-FD4C-484B-AEFE-70B7A584AF69}"/>
    <dgm:cxn modelId="{64FFA8F1-005C-4FB6-BB30-B445375A98DF}" type="presOf" srcId="{5E840F40-C57A-4637-95C5-F65561E8D4A3}" destId="{62CB13F5-5726-4AFB-B92F-1533211F9A9D}" srcOrd="1" destOrd="1" presId="urn:microsoft.com/office/officeart/2005/8/layout/hList7"/>
    <dgm:cxn modelId="{FE97AFC0-E3BC-4EAD-8517-90446EB5637F}" type="presParOf" srcId="{57C70AD3-DC70-4470-A4A8-8CECA53C0FB6}" destId="{9462D011-1EDF-4433-AAF0-781A41B466EA}" srcOrd="0" destOrd="0" presId="urn:microsoft.com/office/officeart/2005/8/layout/hList7"/>
    <dgm:cxn modelId="{0BAA1551-AC37-4B8E-86E4-7C4F5241D6F8}" type="presParOf" srcId="{57C70AD3-DC70-4470-A4A8-8CECA53C0FB6}" destId="{A1410FA1-6E8E-42AE-81E8-84C274A4B155}" srcOrd="1" destOrd="0" presId="urn:microsoft.com/office/officeart/2005/8/layout/hList7"/>
    <dgm:cxn modelId="{327C3ED0-3BA1-4026-9DC3-3E600336FC6D}" type="presParOf" srcId="{A1410FA1-6E8E-42AE-81E8-84C274A4B155}" destId="{BFE7B233-456E-436E-9C71-6055E212F78F}" srcOrd="0" destOrd="0" presId="urn:microsoft.com/office/officeart/2005/8/layout/hList7"/>
    <dgm:cxn modelId="{8B32EF86-E3C9-4E62-B22D-FE2902AA361B}" type="presParOf" srcId="{BFE7B233-456E-436E-9C71-6055E212F78F}" destId="{E5CFA461-161D-41E9-9C5E-2C7706EAEF98}" srcOrd="0" destOrd="0" presId="urn:microsoft.com/office/officeart/2005/8/layout/hList7"/>
    <dgm:cxn modelId="{BA9A2BC1-5617-45B7-9BA4-019E6439235E}" type="presParOf" srcId="{BFE7B233-456E-436E-9C71-6055E212F78F}" destId="{27085BB1-54CD-40B6-8030-2E2ABF24C37C}" srcOrd="1" destOrd="0" presId="urn:microsoft.com/office/officeart/2005/8/layout/hList7"/>
    <dgm:cxn modelId="{CD8F4C5B-6E02-4904-9F10-3BFD752FFE31}" type="presParOf" srcId="{BFE7B233-456E-436E-9C71-6055E212F78F}" destId="{E4122906-9103-4B1C-817D-1284FA6E374F}" srcOrd="2" destOrd="0" presId="urn:microsoft.com/office/officeart/2005/8/layout/hList7"/>
    <dgm:cxn modelId="{3605E5DB-FC99-4AB1-AAAF-F8437C47091B}" type="presParOf" srcId="{BFE7B233-456E-436E-9C71-6055E212F78F}" destId="{AA23F39B-DC45-41DB-9422-9FC8163199CB}" srcOrd="3" destOrd="0" presId="urn:microsoft.com/office/officeart/2005/8/layout/hList7"/>
    <dgm:cxn modelId="{E057F3D2-925A-4AC1-9CAD-5354A2EB8667}" type="presParOf" srcId="{A1410FA1-6E8E-42AE-81E8-84C274A4B155}" destId="{DEDFE949-5CF3-46CE-95F9-FDC675703B0F}" srcOrd="1" destOrd="0" presId="urn:microsoft.com/office/officeart/2005/8/layout/hList7"/>
    <dgm:cxn modelId="{AFA12000-8A3F-4ADB-A3FE-C6D1C155A8CA}" type="presParOf" srcId="{A1410FA1-6E8E-42AE-81E8-84C274A4B155}" destId="{2F6A8412-1A60-40A1-9C54-1B3A2FD9540D}" srcOrd="2" destOrd="0" presId="urn:microsoft.com/office/officeart/2005/8/layout/hList7"/>
    <dgm:cxn modelId="{93ED1826-1B47-433E-86B7-0FE1672ECAAF}" type="presParOf" srcId="{2F6A8412-1A60-40A1-9C54-1B3A2FD9540D}" destId="{0D0016AD-F7F6-44A5-AE1A-D7D146938CDF}" srcOrd="0" destOrd="0" presId="urn:microsoft.com/office/officeart/2005/8/layout/hList7"/>
    <dgm:cxn modelId="{02BA7DED-6D71-493E-8749-2F49C0BBA90D}" type="presParOf" srcId="{2F6A8412-1A60-40A1-9C54-1B3A2FD9540D}" destId="{27FA69CF-011F-4B60-9B35-1F0E104CAAB5}" srcOrd="1" destOrd="0" presId="urn:microsoft.com/office/officeart/2005/8/layout/hList7"/>
    <dgm:cxn modelId="{934CBB08-03C5-4F2D-B18E-B265E0863463}" type="presParOf" srcId="{2F6A8412-1A60-40A1-9C54-1B3A2FD9540D}" destId="{5603488F-CA80-476F-B2C7-64834B9A98F9}" srcOrd="2" destOrd="0" presId="urn:microsoft.com/office/officeart/2005/8/layout/hList7"/>
    <dgm:cxn modelId="{504BFECB-B224-4FA0-A132-92F1B472BFB3}" type="presParOf" srcId="{2F6A8412-1A60-40A1-9C54-1B3A2FD9540D}" destId="{AC81E838-2B3B-4F5B-A8CC-F9BC417B548D}" srcOrd="3" destOrd="0" presId="urn:microsoft.com/office/officeart/2005/8/layout/hList7"/>
    <dgm:cxn modelId="{DCB98193-70FA-4D0F-AE88-488DA856E6C7}" type="presParOf" srcId="{A1410FA1-6E8E-42AE-81E8-84C274A4B155}" destId="{70B5B545-C487-4D62-B540-39AC539334F2}" srcOrd="3" destOrd="0" presId="urn:microsoft.com/office/officeart/2005/8/layout/hList7"/>
    <dgm:cxn modelId="{7F1F02A9-49B8-438F-9722-CA4979E437B4}" type="presParOf" srcId="{A1410FA1-6E8E-42AE-81E8-84C274A4B155}" destId="{43E90F21-F1F5-4B41-A2BF-88A2162102DA}" srcOrd="4" destOrd="0" presId="urn:microsoft.com/office/officeart/2005/8/layout/hList7"/>
    <dgm:cxn modelId="{2A1D81D3-F766-408D-BF2E-46E7DD47DE9D}" type="presParOf" srcId="{43E90F21-F1F5-4B41-A2BF-88A2162102DA}" destId="{C7515183-347A-4EF1-875B-9596EED2EDF9}" srcOrd="0" destOrd="0" presId="urn:microsoft.com/office/officeart/2005/8/layout/hList7"/>
    <dgm:cxn modelId="{FE5B99E2-34E2-47EF-A25E-334588F017C0}" type="presParOf" srcId="{43E90F21-F1F5-4B41-A2BF-88A2162102DA}" destId="{62CB13F5-5726-4AFB-B92F-1533211F9A9D}" srcOrd="1" destOrd="0" presId="urn:microsoft.com/office/officeart/2005/8/layout/hList7"/>
    <dgm:cxn modelId="{035F5624-24A6-40F4-A985-538D293B409D}" type="presParOf" srcId="{43E90F21-F1F5-4B41-A2BF-88A2162102DA}" destId="{EA2E923D-1551-4D5C-B02C-7662903B53C7}" srcOrd="2" destOrd="0" presId="urn:microsoft.com/office/officeart/2005/8/layout/hList7"/>
    <dgm:cxn modelId="{03F5A4C0-B1CE-4FAD-8BA2-D00B6B005421}" type="presParOf" srcId="{43E90F21-F1F5-4B41-A2BF-88A2162102DA}" destId="{131791E8-BB09-4BD4-B41A-07C06FB82A93}" srcOrd="3" destOrd="0" presId="urn:microsoft.com/office/officeart/2005/8/layout/hList7"/>
    <dgm:cxn modelId="{750BD9E2-21A1-4E32-9439-66CC9455D1E2}" type="presParOf" srcId="{A1410FA1-6E8E-42AE-81E8-84C274A4B155}" destId="{F92F9194-A93D-45AF-A129-9F1568E73471}" srcOrd="5" destOrd="0" presId="urn:microsoft.com/office/officeart/2005/8/layout/hList7"/>
    <dgm:cxn modelId="{45A48930-2873-4F0D-A859-B446E5915F84}" type="presParOf" srcId="{A1410FA1-6E8E-42AE-81E8-84C274A4B155}" destId="{59F142D2-759F-423A-82D3-DD10B36E0AFE}" srcOrd="6" destOrd="0" presId="urn:microsoft.com/office/officeart/2005/8/layout/hList7"/>
    <dgm:cxn modelId="{398AEA3F-1F32-4DCB-A93C-E25389E3DD21}" type="presParOf" srcId="{59F142D2-759F-423A-82D3-DD10B36E0AFE}" destId="{888751D4-156B-47E8-9BC0-0B4EBEA49335}" srcOrd="0" destOrd="0" presId="urn:microsoft.com/office/officeart/2005/8/layout/hList7"/>
    <dgm:cxn modelId="{B8FE3A48-DBE1-4DB8-B8F1-8000B22D5141}" type="presParOf" srcId="{59F142D2-759F-423A-82D3-DD10B36E0AFE}" destId="{95FE442A-9703-44FB-8990-3B2CC0F3980E}" srcOrd="1" destOrd="0" presId="urn:microsoft.com/office/officeart/2005/8/layout/hList7"/>
    <dgm:cxn modelId="{8263D3E5-DF74-4C42-964A-2E777C4A2391}" type="presParOf" srcId="{59F142D2-759F-423A-82D3-DD10B36E0AFE}" destId="{4EF3E579-5595-4710-AD88-A081273B16CC}" srcOrd="2" destOrd="0" presId="urn:microsoft.com/office/officeart/2005/8/layout/hList7"/>
    <dgm:cxn modelId="{6E1B8975-BA49-4B95-8722-C4A72A82B768}" type="presParOf" srcId="{59F142D2-759F-423A-82D3-DD10B36E0AFE}" destId="{BC20AF81-27A5-4296-9281-63D2EC9A29FE}"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699A2A3-3EAE-4D7D-A28F-A25E2585E6B4}" type="doc">
      <dgm:prSet loTypeId="urn:microsoft.com/office/officeart/2005/8/layout/vList4" loCatId="picture" qsTypeId="urn:microsoft.com/office/officeart/2005/8/quickstyle/3d1" qsCatId="3D" csTypeId="urn:microsoft.com/office/officeart/2005/8/colors/accent1_2" csCatId="accent1" phldr="1"/>
      <dgm:spPr/>
      <dgm:t>
        <a:bodyPr/>
        <a:lstStyle/>
        <a:p>
          <a:endParaRPr lang="zh-CN" altLang="en-US"/>
        </a:p>
      </dgm:t>
    </dgm:pt>
    <dgm:pt modelId="{7798D228-FAC8-4845-BE74-ACF9C652B2D5}">
      <dgm:prSet phldrT="[文本]" custT="1"/>
      <dgm:spPr/>
      <dgm:t>
        <a:bodyPr/>
        <a:lstStyle/>
        <a:p>
          <a:pPr algn="l"/>
          <a:r>
            <a:rPr lang="zh-CN" altLang="en-US" sz="1600" b="0" dirty="0" smtClean="0">
              <a:latin typeface="黑体" panose="02010609060101010101" pitchFamily="49" charset="-122"/>
              <a:ea typeface="黑体" panose="02010609060101010101" pitchFamily="49" charset="-122"/>
            </a:rPr>
            <a:t>“</a:t>
          </a:r>
          <a:r>
            <a:rPr lang="en-US" altLang="en-US" sz="1600" b="0" dirty="0" smtClean="0">
              <a:latin typeface="黑体" panose="02010609060101010101" pitchFamily="49" charset="-122"/>
              <a:ea typeface="黑体" panose="02010609060101010101" pitchFamily="49" charset="-122"/>
            </a:rPr>
            <a:t>2008</a:t>
          </a:r>
          <a:r>
            <a:rPr lang="zh-CN" altLang="en-US" sz="1600" b="0" dirty="0" smtClean="0">
              <a:latin typeface="黑体" panose="02010609060101010101" pitchFamily="49" charset="-122"/>
              <a:ea typeface="黑体" panose="02010609060101010101" pitchFamily="49" charset="-122"/>
            </a:rPr>
            <a:t>年初</a:t>
          </a:r>
          <a:r>
            <a:rPr lang="en-US" altLang="en-US" sz="1600" b="0" dirty="0" smtClean="0">
              <a:latin typeface="黑体" panose="02010609060101010101" pitchFamily="49" charset="-122"/>
              <a:ea typeface="黑体" panose="02010609060101010101" pitchFamily="49" charset="-122"/>
            </a:rPr>
            <a:t>,</a:t>
          </a:r>
          <a:r>
            <a:rPr lang="zh-CN" altLang="en-US" sz="1600" b="0" dirty="0" smtClean="0">
              <a:latin typeface="黑体" panose="02010609060101010101" pitchFamily="49" charset="-122"/>
              <a:ea typeface="黑体" panose="02010609060101010101" pitchFamily="49" charset="-122"/>
            </a:rPr>
            <a:t>阿里巴巴平台上整个买家询盘数急剧下滑，欧美对中国采购在下滑。海关是卖了货</a:t>
          </a:r>
          <a:r>
            <a:rPr lang="en-US" altLang="en-US" sz="1600" b="0" dirty="0" smtClean="0">
              <a:latin typeface="黑体" panose="02010609060101010101" pitchFamily="49" charset="-122"/>
              <a:ea typeface="黑体" panose="02010609060101010101" pitchFamily="49" charset="-122"/>
            </a:rPr>
            <a:t>,</a:t>
          </a:r>
          <a:r>
            <a:rPr lang="zh-CN" altLang="en-US" sz="1600" b="0" dirty="0" smtClean="0">
              <a:latin typeface="黑体" panose="02010609060101010101" pitchFamily="49" charset="-122"/>
              <a:ea typeface="黑体" panose="02010609060101010101" pitchFamily="49" charset="-122"/>
            </a:rPr>
            <a:t>出去以后再获得数据</a:t>
          </a:r>
          <a:r>
            <a:rPr lang="en-US" altLang="en-US" sz="1600" b="0" dirty="0" smtClean="0">
              <a:latin typeface="黑体" panose="02010609060101010101" pitchFamily="49" charset="-122"/>
              <a:ea typeface="黑体" panose="02010609060101010101" pitchFamily="49" charset="-122"/>
            </a:rPr>
            <a:t>;</a:t>
          </a:r>
          <a:r>
            <a:rPr lang="zh-CN" altLang="en-US" sz="1600" b="0" dirty="0" smtClean="0">
              <a:latin typeface="黑体" panose="02010609060101010101" pitchFamily="49" charset="-122"/>
              <a:ea typeface="黑体" panose="02010609060101010101" pitchFamily="49" charset="-122"/>
            </a:rPr>
            <a:t>而我们提前半年时间从询盘上推断出世界贸易发生变化了。</a:t>
          </a:r>
          <a:endParaRPr lang="en-US" altLang="zh-CN" sz="1600" b="0" dirty="0" smtClean="0">
            <a:latin typeface="黑体" panose="02010609060101010101" pitchFamily="49" charset="-122"/>
            <a:ea typeface="黑体" panose="02010609060101010101" pitchFamily="49" charset="-122"/>
          </a:endParaRPr>
        </a:p>
        <a:p>
          <a:pPr algn="l"/>
          <a:r>
            <a:rPr lang="en-US" altLang="zh-CN" sz="1600" b="0" dirty="0" smtClean="0">
              <a:latin typeface="黑体" panose="02010609060101010101" pitchFamily="49" charset="-122"/>
              <a:ea typeface="黑体" panose="02010609060101010101" pitchFamily="49" charset="-122"/>
            </a:rPr>
            <a:t>                                       ——</a:t>
          </a:r>
          <a:r>
            <a:rPr lang="zh-CN" altLang="en-US" sz="1600" b="0" dirty="0" smtClean="0">
              <a:latin typeface="黑体" panose="02010609060101010101" pitchFamily="49" charset="-122"/>
              <a:ea typeface="黑体" panose="02010609060101010101" pitchFamily="49" charset="-122"/>
            </a:rPr>
            <a:t>马云</a:t>
          </a:r>
        </a:p>
      </dgm:t>
    </dgm:pt>
    <dgm:pt modelId="{B0227B60-E3EF-4954-B1CF-69EBE71E6D20}" type="parTrans" cxnId="{891B41BE-7FFF-424E-85FD-C3CB1130337A}">
      <dgm:prSet/>
      <dgm:spPr/>
      <dgm:t>
        <a:bodyPr/>
        <a:lstStyle/>
        <a:p>
          <a:endParaRPr lang="zh-CN" altLang="en-US"/>
        </a:p>
      </dgm:t>
    </dgm:pt>
    <dgm:pt modelId="{0A95F501-EA3F-4771-A78F-595B39C79486}" type="sibTrans" cxnId="{891B41BE-7FFF-424E-85FD-C3CB1130337A}">
      <dgm:prSet/>
      <dgm:spPr/>
      <dgm:t>
        <a:bodyPr/>
        <a:lstStyle/>
        <a:p>
          <a:endParaRPr lang="zh-CN" altLang="en-US"/>
        </a:p>
      </dgm:t>
    </dgm:pt>
    <dgm:pt modelId="{8845C055-088B-4AB1-AF4A-5EC642C85248}">
      <dgm:prSet phldrT="[文本]"/>
      <dgm:spPr/>
      <dgm:t>
        <a:bodyPr/>
        <a:lstStyle/>
        <a:p>
          <a:r>
            <a:rPr lang="en-US" altLang="en-US" smtClean="0">
              <a:latin typeface="黑体" panose="02010609060101010101" pitchFamily="49" charset="-122"/>
              <a:ea typeface="黑体" panose="02010609060101010101" pitchFamily="49" charset="-122"/>
            </a:rPr>
            <a:t>“</a:t>
          </a:r>
          <a:r>
            <a:rPr lang="zh-CN" altLang="en-US" smtClean="0">
              <a:latin typeface="黑体" panose="02010609060101010101" pitchFamily="49" charset="-122"/>
              <a:ea typeface="黑体" panose="02010609060101010101" pitchFamily="49" charset="-122"/>
            </a:rPr>
            <a:t>在此过程中，你会发现数据越大，结果越好。为什么有的企业在商业上不断犯错？那是因为他们没有足够的数据对运营和决策提供支持。一旦进入大数据的世界，企业的手中将握有无限可能。”</a:t>
          </a:r>
          <a:r>
            <a:rPr lang="en-US" altLang="zh-CN" smtClean="0">
              <a:latin typeface="黑体" panose="02010609060101010101" pitchFamily="49" charset="-122"/>
              <a:ea typeface="黑体" panose="02010609060101010101" pitchFamily="49" charset="-122"/>
            </a:rPr>
            <a:t>							——</a:t>
          </a:r>
          <a:r>
            <a:rPr lang="zh-CN" altLang="en-US" smtClean="0">
              <a:latin typeface="黑体" panose="02010609060101010101" pitchFamily="49" charset="-122"/>
              <a:ea typeface="黑体" panose="02010609060101010101" pitchFamily="49" charset="-122"/>
            </a:rPr>
            <a:t>亚马逊</a:t>
          </a:r>
          <a:r>
            <a:rPr lang="en-US" altLang="en-US" smtClean="0">
              <a:latin typeface="黑体" panose="02010609060101010101" pitchFamily="49" charset="-122"/>
              <a:ea typeface="黑体" panose="02010609060101010101" pitchFamily="49" charset="-122"/>
            </a:rPr>
            <a:t>CTO WernerVogels</a:t>
          </a:r>
          <a:endParaRPr lang="zh-CN" altLang="en-US" dirty="0"/>
        </a:p>
      </dgm:t>
    </dgm:pt>
    <dgm:pt modelId="{123730F7-9B19-4C1A-9DF0-FEAC633663FB}" type="parTrans" cxnId="{547DD168-41BF-4CEA-BF9C-851B29B123ED}">
      <dgm:prSet/>
      <dgm:spPr/>
      <dgm:t>
        <a:bodyPr/>
        <a:lstStyle/>
        <a:p>
          <a:endParaRPr lang="zh-CN" altLang="en-US"/>
        </a:p>
      </dgm:t>
    </dgm:pt>
    <dgm:pt modelId="{C70782F9-2D14-42E2-88B8-CD39187149ED}" type="sibTrans" cxnId="{547DD168-41BF-4CEA-BF9C-851B29B123ED}">
      <dgm:prSet/>
      <dgm:spPr/>
      <dgm:t>
        <a:bodyPr/>
        <a:lstStyle/>
        <a:p>
          <a:endParaRPr lang="zh-CN" altLang="en-US"/>
        </a:p>
      </dgm:t>
    </dgm:pt>
    <dgm:pt modelId="{E53F02E3-146F-419D-AA73-09D3EC1018D3}">
      <dgm:prSet phldrT="[文本]"/>
      <dgm:spPr/>
      <dgm:t>
        <a:bodyPr/>
        <a:lstStyle/>
        <a:p>
          <a:r>
            <a:rPr lang="en-US" altLang="en-US" dirty="0" smtClean="0">
              <a:latin typeface="黑体" panose="02010609060101010101" pitchFamily="49" charset="-122"/>
              <a:ea typeface="黑体" panose="02010609060101010101" pitchFamily="49" charset="-122"/>
            </a:rPr>
            <a:t>“5</a:t>
          </a:r>
          <a:r>
            <a:rPr lang="zh-CN" altLang="en-US" dirty="0" smtClean="0">
              <a:latin typeface="黑体" panose="02010609060101010101" pitchFamily="49" charset="-122"/>
              <a:ea typeface="黑体" panose="02010609060101010101" pitchFamily="49" charset="-122"/>
            </a:rPr>
            <a:t>年前我们就建立了大数据分析平台。在这个平台上，可以将结构化数据和非结构化数据结合在一起，通过分析促进</a:t>
          </a:r>
          <a:r>
            <a:rPr lang="en-US" altLang="en-US" dirty="0" smtClean="0">
              <a:latin typeface="黑体" panose="02010609060101010101" pitchFamily="49" charset="-122"/>
              <a:ea typeface="黑体" panose="02010609060101010101" pitchFamily="49" charset="-122"/>
            </a:rPr>
            <a:t>eBay</a:t>
          </a:r>
          <a:r>
            <a:rPr lang="zh-CN" altLang="en-US" dirty="0" smtClean="0">
              <a:latin typeface="黑体" panose="02010609060101010101" pitchFamily="49" charset="-122"/>
              <a:ea typeface="黑体" panose="02010609060101010101" pitchFamily="49" charset="-122"/>
            </a:rPr>
            <a:t>的业务创新和利润</a:t>
          </a:r>
          <a:r>
            <a:rPr lang="en-US" altLang="zh-CN" dirty="0" smtClean="0">
              <a:latin typeface="黑体" panose="02010609060101010101" pitchFamily="49" charset="-122"/>
              <a:ea typeface="黑体" panose="02010609060101010101" pitchFamily="49" charset="-122"/>
              <a:cs typeface="Times New Roman" pitchFamily="18" charset="0"/>
            </a:rPr>
            <a:t>增长。现在，eBay的分析平台每天处理的数据量高达100PB，超过了纳斯达克交易所每天的数据处理量。</a:t>
          </a:r>
          <a:r>
            <a:rPr lang="zh-CN" altLang="en-US" dirty="0" smtClean="0">
              <a:latin typeface="黑体" panose="02010609060101010101" pitchFamily="49" charset="-122"/>
              <a:ea typeface="黑体" panose="02010609060101010101" pitchFamily="49" charset="-122"/>
              <a:cs typeface="Times New Roman" pitchFamily="18" charset="0"/>
            </a:rPr>
            <a:t>”</a:t>
          </a:r>
          <a:r>
            <a:rPr lang="en-US" altLang="zh-CN" dirty="0" smtClean="0">
              <a:latin typeface="黑体" panose="02010609060101010101" pitchFamily="49" charset="-122"/>
              <a:ea typeface="黑体" panose="02010609060101010101" pitchFamily="49" charset="-122"/>
              <a:cs typeface="Times New Roman" pitchFamily="18" charset="0"/>
            </a:rPr>
            <a:t> 				</a:t>
          </a:r>
        </a:p>
        <a:p>
          <a:r>
            <a:rPr lang="en-US" altLang="zh-CN" dirty="0" smtClean="0">
              <a:latin typeface="黑体" panose="02010609060101010101" pitchFamily="49" charset="-122"/>
              <a:ea typeface="黑体" panose="02010609060101010101" pitchFamily="49" charset="-122"/>
              <a:cs typeface="Times New Roman" pitchFamily="18" charset="0"/>
            </a:rPr>
            <a:t>              ——</a:t>
          </a:r>
          <a:r>
            <a:rPr lang="en-US" altLang="en-US" dirty="0" smtClean="0">
              <a:latin typeface="黑体" panose="02010609060101010101" pitchFamily="49" charset="-122"/>
              <a:ea typeface="黑体" panose="02010609060101010101" pitchFamily="49" charset="-122"/>
            </a:rPr>
            <a:t>eBay</a:t>
          </a:r>
          <a:r>
            <a:rPr lang="zh-CN" altLang="en-US" dirty="0" smtClean="0">
              <a:latin typeface="黑体" panose="02010609060101010101" pitchFamily="49" charset="-122"/>
              <a:ea typeface="黑体" panose="02010609060101010101" pitchFamily="49" charset="-122"/>
            </a:rPr>
            <a:t>分析平台高级总监</a:t>
          </a:r>
          <a:r>
            <a:rPr lang="en-US" altLang="en-US" dirty="0" smtClean="0">
              <a:latin typeface="黑体" panose="02010609060101010101" pitchFamily="49" charset="-122"/>
              <a:ea typeface="黑体" panose="02010609060101010101" pitchFamily="49" charset="-122"/>
            </a:rPr>
            <a:t>Oliver </a:t>
          </a:r>
          <a:r>
            <a:rPr lang="en-US" altLang="en-US" dirty="0" err="1" smtClean="0">
              <a:latin typeface="黑体" panose="02010609060101010101" pitchFamily="49" charset="-122"/>
              <a:ea typeface="黑体" panose="02010609060101010101" pitchFamily="49" charset="-122"/>
            </a:rPr>
            <a:t>Ratzesberger</a:t>
          </a:r>
          <a:r>
            <a:rPr lang="en-US" altLang="en-US" dirty="0" smtClean="0">
              <a:latin typeface="黑体" panose="02010609060101010101" pitchFamily="49" charset="-122"/>
              <a:ea typeface="黑体" panose="02010609060101010101" pitchFamily="49" charset="-122"/>
            </a:rPr>
            <a:t>  </a:t>
          </a:r>
          <a:endParaRPr lang="zh-CN" altLang="en-US" dirty="0"/>
        </a:p>
      </dgm:t>
    </dgm:pt>
    <dgm:pt modelId="{1FEC90AA-CBB1-494B-A8FB-35EF28113595}" type="sibTrans" cxnId="{721EE9D2-D094-4FD6-8A08-19AF5FA0C497}">
      <dgm:prSet/>
      <dgm:spPr/>
      <dgm:t>
        <a:bodyPr/>
        <a:lstStyle/>
        <a:p>
          <a:endParaRPr lang="zh-CN" altLang="en-US"/>
        </a:p>
      </dgm:t>
    </dgm:pt>
    <dgm:pt modelId="{4AE98D33-BC1C-416A-BFF6-1A1C69444283}" type="parTrans" cxnId="{721EE9D2-D094-4FD6-8A08-19AF5FA0C497}">
      <dgm:prSet/>
      <dgm:spPr/>
      <dgm:t>
        <a:bodyPr/>
        <a:lstStyle/>
        <a:p>
          <a:endParaRPr lang="zh-CN" altLang="en-US"/>
        </a:p>
      </dgm:t>
    </dgm:pt>
    <dgm:pt modelId="{FE75E140-91F0-4802-B233-BBFA86FC09F0}" type="pres">
      <dgm:prSet presAssocID="{F699A2A3-3EAE-4D7D-A28F-A25E2585E6B4}" presName="linear" presStyleCnt="0">
        <dgm:presLayoutVars>
          <dgm:dir/>
          <dgm:resizeHandles val="exact"/>
        </dgm:presLayoutVars>
      </dgm:prSet>
      <dgm:spPr/>
      <dgm:t>
        <a:bodyPr/>
        <a:lstStyle/>
        <a:p>
          <a:endParaRPr lang="zh-CN" altLang="en-US"/>
        </a:p>
      </dgm:t>
    </dgm:pt>
    <dgm:pt modelId="{1D5CDC16-193D-456B-9E82-A5DA6D5E01C0}" type="pres">
      <dgm:prSet presAssocID="{7798D228-FAC8-4845-BE74-ACF9C652B2D5}" presName="comp" presStyleCnt="0"/>
      <dgm:spPr/>
      <dgm:t>
        <a:bodyPr/>
        <a:lstStyle/>
        <a:p>
          <a:endParaRPr lang="zh-CN" altLang="en-US"/>
        </a:p>
      </dgm:t>
    </dgm:pt>
    <dgm:pt modelId="{E7C6665F-ADD4-4F0A-82FC-8D77A6512B19}" type="pres">
      <dgm:prSet presAssocID="{7798D228-FAC8-4845-BE74-ACF9C652B2D5}" presName="box" presStyleLbl="node1" presStyleIdx="0" presStyleCnt="3"/>
      <dgm:spPr/>
      <dgm:t>
        <a:bodyPr/>
        <a:lstStyle/>
        <a:p>
          <a:endParaRPr lang="zh-CN" altLang="en-US"/>
        </a:p>
      </dgm:t>
    </dgm:pt>
    <dgm:pt modelId="{7C59C805-97AA-4C42-8910-1FE615B65E85}" type="pres">
      <dgm:prSet presAssocID="{7798D228-FAC8-4845-BE74-ACF9C652B2D5}"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t>
        <a:bodyPr/>
        <a:lstStyle/>
        <a:p>
          <a:endParaRPr lang="zh-CN" altLang="en-US"/>
        </a:p>
      </dgm:t>
    </dgm:pt>
    <dgm:pt modelId="{4BF6C79E-4A63-4B34-A78B-4A506847712E}" type="pres">
      <dgm:prSet presAssocID="{7798D228-FAC8-4845-BE74-ACF9C652B2D5}" presName="text" presStyleLbl="node1" presStyleIdx="0" presStyleCnt="3">
        <dgm:presLayoutVars>
          <dgm:bulletEnabled val="1"/>
        </dgm:presLayoutVars>
      </dgm:prSet>
      <dgm:spPr/>
      <dgm:t>
        <a:bodyPr/>
        <a:lstStyle/>
        <a:p>
          <a:endParaRPr lang="zh-CN" altLang="en-US"/>
        </a:p>
      </dgm:t>
    </dgm:pt>
    <dgm:pt modelId="{97B09C9B-B1D7-4C27-8746-E55B343FFCD7}" type="pres">
      <dgm:prSet presAssocID="{0A95F501-EA3F-4771-A78F-595B39C79486}" presName="spacer" presStyleCnt="0"/>
      <dgm:spPr/>
      <dgm:t>
        <a:bodyPr/>
        <a:lstStyle/>
        <a:p>
          <a:endParaRPr lang="zh-CN" altLang="en-US"/>
        </a:p>
      </dgm:t>
    </dgm:pt>
    <dgm:pt modelId="{FE6CEE69-036C-4AC9-A239-A61C12E3D231}" type="pres">
      <dgm:prSet presAssocID="{E53F02E3-146F-419D-AA73-09D3EC1018D3}" presName="comp" presStyleCnt="0"/>
      <dgm:spPr/>
      <dgm:t>
        <a:bodyPr/>
        <a:lstStyle/>
        <a:p>
          <a:endParaRPr lang="zh-CN" altLang="en-US"/>
        </a:p>
      </dgm:t>
    </dgm:pt>
    <dgm:pt modelId="{1B8CE18A-704F-4F47-B574-6BC1A3F49EB6}" type="pres">
      <dgm:prSet presAssocID="{E53F02E3-146F-419D-AA73-09D3EC1018D3}" presName="box" presStyleLbl="node1" presStyleIdx="1" presStyleCnt="3"/>
      <dgm:spPr/>
      <dgm:t>
        <a:bodyPr/>
        <a:lstStyle/>
        <a:p>
          <a:endParaRPr lang="zh-CN" altLang="en-US"/>
        </a:p>
      </dgm:t>
    </dgm:pt>
    <dgm:pt modelId="{D6E2462F-218E-4AD9-B361-326EDC35DB35}" type="pres">
      <dgm:prSet presAssocID="{E53F02E3-146F-419D-AA73-09D3EC1018D3}"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9000" b="-19000"/>
          </a:stretch>
        </a:blipFill>
      </dgm:spPr>
      <dgm:t>
        <a:bodyPr/>
        <a:lstStyle/>
        <a:p>
          <a:endParaRPr lang="zh-CN" altLang="en-US"/>
        </a:p>
      </dgm:t>
    </dgm:pt>
    <dgm:pt modelId="{A0F531DC-5698-4E54-941D-493902FA1C92}" type="pres">
      <dgm:prSet presAssocID="{E53F02E3-146F-419D-AA73-09D3EC1018D3}" presName="text" presStyleLbl="node1" presStyleIdx="1" presStyleCnt="3">
        <dgm:presLayoutVars>
          <dgm:bulletEnabled val="1"/>
        </dgm:presLayoutVars>
      </dgm:prSet>
      <dgm:spPr/>
      <dgm:t>
        <a:bodyPr/>
        <a:lstStyle/>
        <a:p>
          <a:endParaRPr lang="zh-CN" altLang="en-US"/>
        </a:p>
      </dgm:t>
    </dgm:pt>
    <dgm:pt modelId="{2451D43C-D6B6-4D70-BFED-743220024E0F}" type="pres">
      <dgm:prSet presAssocID="{1FEC90AA-CBB1-494B-A8FB-35EF28113595}" presName="spacer" presStyleCnt="0"/>
      <dgm:spPr/>
      <dgm:t>
        <a:bodyPr/>
        <a:lstStyle/>
        <a:p>
          <a:endParaRPr lang="zh-CN" altLang="en-US"/>
        </a:p>
      </dgm:t>
    </dgm:pt>
    <dgm:pt modelId="{CCDDE7F8-B2EF-4BD6-AA81-14CA893ED6E3}" type="pres">
      <dgm:prSet presAssocID="{8845C055-088B-4AB1-AF4A-5EC642C85248}" presName="comp" presStyleCnt="0"/>
      <dgm:spPr/>
      <dgm:t>
        <a:bodyPr/>
        <a:lstStyle/>
        <a:p>
          <a:endParaRPr lang="zh-CN" altLang="en-US"/>
        </a:p>
      </dgm:t>
    </dgm:pt>
    <dgm:pt modelId="{75AE104B-66EC-43BD-A132-ECBDDE2AD1AB}" type="pres">
      <dgm:prSet presAssocID="{8845C055-088B-4AB1-AF4A-5EC642C85248}" presName="box" presStyleLbl="node1" presStyleIdx="2" presStyleCnt="3"/>
      <dgm:spPr/>
      <dgm:t>
        <a:bodyPr/>
        <a:lstStyle/>
        <a:p>
          <a:endParaRPr lang="zh-CN" altLang="en-US"/>
        </a:p>
      </dgm:t>
    </dgm:pt>
    <dgm:pt modelId="{67899BA7-4979-4082-8A67-AACF5D6F9062}" type="pres">
      <dgm:prSet presAssocID="{8845C055-088B-4AB1-AF4A-5EC642C85248}"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62274AD0-2919-4367-AD1B-9B64B4B7DC0F}" type="pres">
      <dgm:prSet presAssocID="{8845C055-088B-4AB1-AF4A-5EC642C85248}" presName="text" presStyleLbl="node1" presStyleIdx="2" presStyleCnt="3">
        <dgm:presLayoutVars>
          <dgm:bulletEnabled val="1"/>
        </dgm:presLayoutVars>
      </dgm:prSet>
      <dgm:spPr/>
      <dgm:t>
        <a:bodyPr/>
        <a:lstStyle/>
        <a:p>
          <a:endParaRPr lang="zh-CN" altLang="en-US"/>
        </a:p>
      </dgm:t>
    </dgm:pt>
  </dgm:ptLst>
  <dgm:cxnLst>
    <dgm:cxn modelId="{27D41217-3718-4EA8-903C-0AC2FB33C793}" type="presOf" srcId="{F699A2A3-3EAE-4D7D-A28F-A25E2585E6B4}" destId="{FE75E140-91F0-4802-B233-BBFA86FC09F0}" srcOrd="0" destOrd="0" presId="urn:microsoft.com/office/officeart/2005/8/layout/vList4"/>
    <dgm:cxn modelId="{46EB6732-03CB-405E-BDF7-D2C978941DE5}" type="presOf" srcId="{8845C055-088B-4AB1-AF4A-5EC642C85248}" destId="{75AE104B-66EC-43BD-A132-ECBDDE2AD1AB}" srcOrd="0" destOrd="0" presId="urn:microsoft.com/office/officeart/2005/8/layout/vList4"/>
    <dgm:cxn modelId="{73339757-36C5-487E-B247-532551B1296C}" type="presOf" srcId="{7798D228-FAC8-4845-BE74-ACF9C652B2D5}" destId="{E7C6665F-ADD4-4F0A-82FC-8D77A6512B19}" srcOrd="0" destOrd="0" presId="urn:microsoft.com/office/officeart/2005/8/layout/vList4"/>
    <dgm:cxn modelId="{891B41BE-7FFF-424E-85FD-C3CB1130337A}" srcId="{F699A2A3-3EAE-4D7D-A28F-A25E2585E6B4}" destId="{7798D228-FAC8-4845-BE74-ACF9C652B2D5}" srcOrd="0" destOrd="0" parTransId="{B0227B60-E3EF-4954-B1CF-69EBE71E6D20}" sibTransId="{0A95F501-EA3F-4771-A78F-595B39C79486}"/>
    <dgm:cxn modelId="{823519FD-E585-4E6D-B43F-D717400AC483}" type="presOf" srcId="{E53F02E3-146F-419D-AA73-09D3EC1018D3}" destId="{1B8CE18A-704F-4F47-B574-6BC1A3F49EB6}" srcOrd="0" destOrd="0" presId="urn:microsoft.com/office/officeart/2005/8/layout/vList4"/>
    <dgm:cxn modelId="{125AD840-C5C4-416B-800E-B611061FB8F7}" type="presOf" srcId="{8845C055-088B-4AB1-AF4A-5EC642C85248}" destId="{62274AD0-2919-4367-AD1B-9B64B4B7DC0F}" srcOrd="1" destOrd="0" presId="urn:microsoft.com/office/officeart/2005/8/layout/vList4"/>
    <dgm:cxn modelId="{721EE9D2-D094-4FD6-8A08-19AF5FA0C497}" srcId="{F699A2A3-3EAE-4D7D-A28F-A25E2585E6B4}" destId="{E53F02E3-146F-419D-AA73-09D3EC1018D3}" srcOrd="1" destOrd="0" parTransId="{4AE98D33-BC1C-416A-BFF6-1A1C69444283}" sibTransId="{1FEC90AA-CBB1-494B-A8FB-35EF28113595}"/>
    <dgm:cxn modelId="{547DD168-41BF-4CEA-BF9C-851B29B123ED}" srcId="{F699A2A3-3EAE-4D7D-A28F-A25E2585E6B4}" destId="{8845C055-088B-4AB1-AF4A-5EC642C85248}" srcOrd="2" destOrd="0" parTransId="{123730F7-9B19-4C1A-9DF0-FEAC633663FB}" sibTransId="{C70782F9-2D14-42E2-88B8-CD39187149ED}"/>
    <dgm:cxn modelId="{606E08FE-9D6C-4E21-928A-D602466DC305}" type="presOf" srcId="{7798D228-FAC8-4845-BE74-ACF9C652B2D5}" destId="{4BF6C79E-4A63-4B34-A78B-4A506847712E}" srcOrd="1" destOrd="0" presId="urn:microsoft.com/office/officeart/2005/8/layout/vList4"/>
    <dgm:cxn modelId="{AB4C2566-93A9-485B-ADE0-DC3AA3D599A1}" type="presOf" srcId="{E53F02E3-146F-419D-AA73-09D3EC1018D3}" destId="{A0F531DC-5698-4E54-941D-493902FA1C92}" srcOrd="1" destOrd="0" presId="urn:microsoft.com/office/officeart/2005/8/layout/vList4"/>
    <dgm:cxn modelId="{D087ED1A-D14F-420A-B867-869081BD6C5A}" type="presParOf" srcId="{FE75E140-91F0-4802-B233-BBFA86FC09F0}" destId="{1D5CDC16-193D-456B-9E82-A5DA6D5E01C0}" srcOrd="0" destOrd="0" presId="urn:microsoft.com/office/officeart/2005/8/layout/vList4"/>
    <dgm:cxn modelId="{E3414BF3-524A-4959-82F1-060DD3A6C837}" type="presParOf" srcId="{1D5CDC16-193D-456B-9E82-A5DA6D5E01C0}" destId="{E7C6665F-ADD4-4F0A-82FC-8D77A6512B19}" srcOrd="0" destOrd="0" presId="urn:microsoft.com/office/officeart/2005/8/layout/vList4"/>
    <dgm:cxn modelId="{7D31910B-9715-4706-85A2-822E67EBD623}" type="presParOf" srcId="{1D5CDC16-193D-456B-9E82-A5DA6D5E01C0}" destId="{7C59C805-97AA-4C42-8910-1FE615B65E85}" srcOrd="1" destOrd="0" presId="urn:microsoft.com/office/officeart/2005/8/layout/vList4"/>
    <dgm:cxn modelId="{5BE8A675-304A-46B7-9B50-B015E84EE301}" type="presParOf" srcId="{1D5CDC16-193D-456B-9E82-A5DA6D5E01C0}" destId="{4BF6C79E-4A63-4B34-A78B-4A506847712E}" srcOrd="2" destOrd="0" presId="urn:microsoft.com/office/officeart/2005/8/layout/vList4"/>
    <dgm:cxn modelId="{3FC635DE-1490-4C0A-93B0-E0FFD7B5F167}" type="presParOf" srcId="{FE75E140-91F0-4802-B233-BBFA86FC09F0}" destId="{97B09C9B-B1D7-4C27-8746-E55B343FFCD7}" srcOrd="1" destOrd="0" presId="urn:microsoft.com/office/officeart/2005/8/layout/vList4"/>
    <dgm:cxn modelId="{344E2367-503B-485C-9234-4F755833F88B}" type="presParOf" srcId="{FE75E140-91F0-4802-B233-BBFA86FC09F0}" destId="{FE6CEE69-036C-4AC9-A239-A61C12E3D231}" srcOrd="2" destOrd="0" presId="urn:microsoft.com/office/officeart/2005/8/layout/vList4"/>
    <dgm:cxn modelId="{38821B26-5561-4530-806C-87A09D07CA70}" type="presParOf" srcId="{FE6CEE69-036C-4AC9-A239-A61C12E3D231}" destId="{1B8CE18A-704F-4F47-B574-6BC1A3F49EB6}" srcOrd="0" destOrd="0" presId="urn:microsoft.com/office/officeart/2005/8/layout/vList4"/>
    <dgm:cxn modelId="{823605C2-F374-4187-8375-E64A25F10702}" type="presParOf" srcId="{FE6CEE69-036C-4AC9-A239-A61C12E3D231}" destId="{D6E2462F-218E-4AD9-B361-326EDC35DB35}" srcOrd="1" destOrd="0" presId="urn:microsoft.com/office/officeart/2005/8/layout/vList4"/>
    <dgm:cxn modelId="{329D0AD6-03EC-42DE-B06C-D1D1A1D8C90D}" type="presParOf" srcId="{FE6CEE69-036C-4AC9-A239-A61C12E3D231}" destId="{A0F531DC-5698-4E54-941D-493902FA1C92}" srcOrd="2" destOrd="0" presId="urn:microsoft.com/office/officeart/2005/8/layout/vList4"/>
    <dgm:cxn modelId="{9F5D0B01-D649-4CBF-B15E-B1BD668FDF55}" type="presParOf" srcId="{FE75E140-91F0-4802-B233-BBFA86FC09F0}" destId="{2451D43C-D6B6-4D70-BFED-743220024E0F}" srcOrd="3" destOrd="0" presId="urn:microsoft.com/office/officeart/2005/8/layout/vList4"/>
    <dgm:cxn modelId="{E406505C-42D9-4021-BD60-D12349B9A657}" type="presParOf" srcId="{FE75E140-91F0-4802-B233-BBFA86FC09F0}" destId="{CCDDE7F8-B2EF-4BD6-AA81-14CA893ED6E3}" srcOrd="4" destOrd="0" presId="urn:microsoft.com/office/officeart/2005/8/layout/vList4"/>
    <dgm:cxn modelId="{BB5C3CC2-D891-49DD-B946-D5AB01544B1A}" type="presParOf" srcId="{CCDDE7F8-B2EF-4BD6-AA81-14CA893ED6E3}" destId="{75AE104B-66EC-43BD-A132-ECBDDE2AD1AB}" srcOrd="0" destOrd="0" presId="urn:microsoft.com/office/officeart/2005/8/layout/vList4"/>
    <dgm:cxn modelId="{76D953D0-B01C-4234-A372-DD4B8ABA0DD4}" type="presParOf" srcId="{CCDDE7F8-B2EF-4BD6-AA81-14CA893ED6E3}" destId="{67899BA7-4979-4082-8A67-AACF5D6F9062}" srcOrd="1" destOrd="0" presId="urn:microsoft.com/office/officeart/2005/8/layout/vList4"/>
    <dgm:cxn modelId="{F9364392-F2D2-49FA-B0DD-E7D63AD22AEA}" type="presParOf" srcId="{CCDDE7F8-B2EF-4BD6-AA81-14CA893ED6E3}" destId="{62274AD0-2919-4367-AD1B-9B64B4B7DC0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56BD19-9895-4A71-A659-61F419F2DA76}" type="doc">
      <dgm:prSet loTypeId="urn:microsoft.com/office/officeart/2005/8/layout/vList3" loCatId="picture" qsTypeId="urn:microsoft.com/office/officeart/2005/8/quickstyle/3d1" qsCatId="3D" csTypeId="urn:microsoft.com/office/officeart/2005/8/colors/accent1_2" csCatId="accent1" phldr="1"/>
      <dgm:spPr/>
      <dgm:t>
        <a:bodyPr/>
        <a:lstStyle/>
        <a:p>
          <a:endParaRPr lang="zh-CN" altLang="en-US"/>
        </a:p>
      </dgm:t>
    </dgm:pt>
    <dgm:pt modelId="{66906C43-9451-4A7F-89E3-31FC22416137}">
      <dgm:prSet phldrT="[文本]" custT="1"/>
      <dgm:spPr/>
      <dgm:t>
        <a:bodyPr/>
        <a:lstStyle/>
        <a:p>
          <a:pPr algn="l"/>
          <a:r>
            <a:rPr lang="en-US" altLang="en-US" sz="1400" dirty="0" smtClean="0">
              <a:latin typeface="Times New Roman" panose="02020603050405020304" pitchFamily="18" charset="0"/>
              <a:ea typeface="黑体" panose="02010609060101010101" pitchFamily="49" charset="-122"/>
              <a:cs typeface="Times New Roman" panose="02020603050405020304" pitchFamily="18" charset="0"/>
            </a:rPr>
            <a:t>2012</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年底，已经成功将大数据和</a:t>
          </a:r>
          <a:r>
            <a:rPr lang="en-US" altLang="zh-CN" sz="1400" dirty="0" err="1" smtClean="0">
              <a:latin typeface="Times New Roman" panose="02020603050405020304" pitchFamily="18" charset="0"/>
              <a:ea typeface="黑体" panose="02010609060101010101" pitchFamily="49" charset="-122"/>
              <a:cs typeface="Times New Roman" panose="02020603050405020304" pitchFamily="18" charset="0"/>
            </a:rPr>
            <a:t>h</a:t>
          </a:r>
          <a:r>
            <a:rPr lang="en-US" altLang="en-US" sz="1400" dirty="0" err="1" smtClean="0">
              <a:latin typeface="Times New Roman" panose="02020603050405020304" pitchFamily="18" charset="0"/>
              <a:ea typeface="黑体" panose="02010609060101010101" pitchFamily="49" charset="-122"/>
              <a:cs typeface="Times New Roman" panose="02020603050405020304" pitchFamily="18" charset="0"/>
            </a:rPr>
            <a:t>adoop</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技术引入到移动通信用户上网记录集中查询与分析支撑系统。</a:t>
          </a:r>
          <a:r>
            <a:rPr lang="zh-CN" altLang="en-US" sz="1400" dirty="0" smtClean="0">
              <a:latin typeface="黑体" panose="02010609060101010101" pitchFamily="49" charset="-122"/>
              <a:ea typeface="黑体" panose="02010609060101010101" pitchFamily="49" charset="-122"/>
            </a:rPr>
            <a:t>已新增</a:t>
          </a:r>
          <a:r>
            <a:rPr lang="en-US" altLang="en-US" sz="1400" dirty="0" smtClean="0">
              <a:latin typeface="黑体" panose="02010609060101010101" pitchFamily="49" charset="-122"/>
              <a:ea typeface="黑体" panose="02010609060101010101" pitchFamily="49" charset="-122"/>
            </a:rPr>
            <a:t>100</a:t>
          </a:r>
          <a:r>
            <a:rPr lang="zh-CN" altLang="en-US" sz="1400" dirty="0" smtClean="0">
              <a:latin typeface="黑体" panose="02010609060101010101" pitchFamily="49" charset="-122"/>
              <a:ea typeface="黑体" panose="02010609060101010101" pitchFamily="49" charset="-122"/>
            </a:rPr>
            <a:t>亿投资重庆大数据计划，显现了其发展大数据，转型自身业务的决心</a:t>
          </a:r>
          <a:endParaRPr lang="zh-CN" altLang="en-US" sz="1400" dirty="0">
            <a:latin typeface="黑体" panose="02010609060101010101" pitchFamily="49" charset="-122"/>
            <a:ea typeface="黑体" panose="02010609060101010101" pitchFamily="49" charset="-122"/>
          </a:endParaRPr>
        </a:p>
      </dgm:t>
    </dgm:pt>
    <dgm:pt modelId="{DB82821E-1EBB-44D9-BF64-BBFCA3F940FD}" type="parTrans" cxnId="{AE0F9E6C-DC68-4BC5-84F9-736632551779}">
      <dgm:prSet/>
      <dgm:spPr/>
      <dgm:t>
        <a:bodyPr/>
        <a:lstStyle/>
        <a:p>
          <a:endParaRPr lang="zh-CN" altLang="en-US"/>
        </a:p>
      </dgm:t>
    </dgm:pt>
    <dgm:pt modelId="{23E32C37-44B5-4FD6-B0A6-C4549914C172}" type="sibTrans" cxnId="{AE0F9E6C-DC68-4BC5-84F9-736632551779}">
      <dgm:prSet/>
      <dgm:spPr/>
      <dgm:t>
        <a:bodyPr/>
        <a:lstStyle/>
        <a:p>
          <a:endParaRPr lang="zh-CN" altLang="en-US"/>
        </a:p>
      </dgm:t>
    </dgm:pt>
    <dgm:pt modelId="{9D11828F-67D9-4424-942A-E80C7F065486}">
      <dgm:prSet phldrT="[文本]" custT="1"/>
      <dgm:spPr/>
      <dgm:t>
        <a:bodyPr/>
        <a:lstStyle/>
        <a:p>
          <a:pPr algn="l"/>
          <a:r>
            <a:rPr lang="zh-CN" altLang="en-US" sz="1400" dirty="0" smtClean="0">
              <a:latin typeface="黑体" panose="02010609060101010101" pitchFamily="49" charset="-122"/>
              <a:ea typeface="黑体" panose="02010609060101010101" pitchFamily="49" charset="-122"/>
            </a:rPr>
            <a:t>在大云</a:t>
          </a:r>
          <a:r>
            <a:rPr lang="en-US" altLang="en-US" sz="1400" dirty="0" smtClean="0">
              <a:latin typeface="黑体" panose="02010609060101010101" pitchFamily="49" charset="-122"/>
              <a:ea typeface="黑体" panose="02010609060101010101" pitchFamily="49" charset="-122"/>
            </a:rPr>
            <a:t>1.5</a:t>
          </a:r>
          <a:r>
            <a:rPr lang="zh-CN" altLang="en-US" sz="1400" dirty="0" smtClean="0">
              <a:latin typeface="黑体" panose="02010609060101010101" pitchFamily="49" charset="-122"/>
              <a:ea typeface="黑体" panose="02010609060101010101" pitchFamily="49" charset="-122"/>
            </a:rPr>
            <a:t>平台上部署分析型</a:t>
          </a:r>
          <a:r>
            <a:rPr lang="en-US" altLang="en-US" sz="1400" dirty="0" err="1" smtClean="0">
              <a:latin typeface="黑体" panose="02010609060101010101" pitchFamily="49" charset="-122"/>
              <a:ea typeface="黑体" panose="02010609060101010101" pitchFamily="49" charset="-122"/>
            </a:rPr>
            <a:t>PaaS</a:t>
          </a:r>
          <a:r>
            <a:rPr lang="zh-CN" altLang="en-US" sz="1400" dirty="0" smtClean="0">
              <a:latin typeface="黑体" panose="02010609060101010101" pitchFamily="49" charset="-122"/>
              <a:ea typeface="黑体" panose="02010609060101010101" pitchFamily="49" charset="-122"/>
            </a:rPr>
            <a:t>产品，利用</a:t>
          </a:r>
          <a:r>
            <a:rPr lang="en-US" altLang="en-US" sz="1400" dirty="0" smtClean="0">
              <a:latin typeface="黑体" panose="02010609060101010101" pitchFamily="49" charset="-122"/>
              <a:ea typeface="黑体" panose="02010609060101010101" pitchFamily="49" charset="-122"/>
            </a:rPr>
            <a:t>BC-Hadoop</a:t>
          </a:r>
          <a:r>
            <a:rPr lang="zh-CN" altLang="en-US" sz="1400" dirty="0" smtClean="0">
              <a:latin typeface="黑体" panose="02010609060101010101" pitchFamily="49" charset="-122"/>
              <a:ea typeface="黑体" panose="02010609060101010101" pitchFamily="49" charset="-122"/>
            </a:rPr>
            <a:t>构建大数据处理平台同时建设了并行数据挖掘系统（</a:t>
          </a:r>
          <a:r>
            <a:rPr lang="en-US" altLang="en-US" sz="1400" dirty="0" smtClean="0">
              <a:latin typeface="黑体" panose="02010609060101010101" pitchFamily="49" charset="-122"/>
              <a:ea typeface="黑体" panose="02010609060101010101" pitchFamily="49" charset="-122"/>
            </a:rPr>
            <a:t>BC-PDM&amp;ETL</a:t>
          </a:r>
          <a:r>
            <a:rPr lang="zh-CN" altLang="en-US" sz="1400" dirty="0" smtClean="0">
              <a:latin typeface="黑体" panose="02010609060101010101" pitchFamily="49" charset="-122"/>
              <a:ea typeface="黑体" panose="02010609060101010101" pitchFamily="49" charset="-122"/>
            </a:rPr>
            <a:t>）以及商务智能平台（</a:t>
          </a:r>
          <a:r>
            <a:rPr lang="en-US" altLang="en-US" sz="1400" dirty="0" smtClean="0">
              <a:latin typeface="黑体" panose="02010609060101010101" pitchFamily="49" charset="-122"/>
              <a:ea typeface="黑体" panose="02010609060101010101" pitchFamily="49" charset="-122"/>
            </a:rPr>
            <a:t>BI-PAAS</a:t>
          </a:r>
          <a:r>
            <a:rPr lang="zh-CN" altLang="en-US" sz="1400" dirty="0" smtClean="0">
              <a:latin typeface="黑体" panose="02010609060101010101" pitchFamily="49" charset="-122"/>
              <a:ea typeface="黑体" panose="02010609060101010101" pitchFamily="49" charset="-122"/>
            </a:rPr>
            <a:t>）等大数据应用平台</a:t>
          </a:r>
          <a:endParaRPr lang="zh-CN" altLang="en-US" sz="1400" dirty="0">
            <a:latin typeface="黑体" panose="02010609060101010101" pitchFamily="49" charset="-122"/>
            <a:ea typeface="黑体" panose="02010609060101010101" pitchFamily="49" charset="-122"/>
          </a:endParaRPr>
        </a:p>
      </dgm:t>
    </dgm:pt>
    <dgm:pt modelId="{7ADAF072-7F46-4FDF-AEC3-A5BFFAD5A670}" type="parTrans" cxnId="{868494CA-BCE5-4C43-B55B-A230AAADC6B6}">
      <dgm:prSet/>
      <dgm:spPr/>
      <dgm:t>
        <a:bodyPr/>
        <a:lstStyle/>
        <a:p>
          <a:endParaRPr lang="zh-CN" altLang="en-US"/>
        </a:p>
      </dgm:t>
    </dgm:pt>
    <dgm:pt modelId="{BED70370-BED2-4942-A1C7-54455A4D6C0E}" type="sibTrans" cxnId="{868494CA-BCE5-4C43-B55B-A230AAADC6B6}">
      <dgm:prSet/>
      <dgm:spPr/>
      <dgm:t>
        <a:bodyPr/>
        <a:lstStyle/>
        <a:p>
          <a:endParaRPr lang="zh-CN" altLang="en-US"/>
        </a:p>
      </dgm:t>
    </dgm:pt>
    <dgm:pt modelId="{54A45682-DB24-4CC8-8669-1E702795468E}">
      <dgm:prSet phldrT="[文本]" custT="1"/>
      <dgm:spPr/>
      <dgm:t>
        <a:bodyPr/>
        <a:lstStyle/>
        <a:p>
          <a:pPr algn="l"/>
          <a:r>
            <a:rPr lang="zh-CN" altLang="en-US" sz="1400" dirty="0" smtClean="0">
              <a:latin typeface="黑体" panose="02010609060101010101" pitchFamily="49" charset="-122"/>
              <a:ea typeface="黑体" panose="02010609060101010101" pitchFamily="49" charset="-122"/>
            </a:rPr>
            <a:t>已提出“智慧城市”发展战略，其中很重要的技术结合点就是物联网和大数据。“流量经营”方面，从“话务经营”向“流量经营”转型，结合大数据技术，将深入发掘移动互联的商机 </a:t>
          </a:r>
          <a:endParaRPr lang="zh-CN" altLang="en-US" sz="1400" dirty="0">
            <a:latin typeface="黑体" panose="02010609060101010101" pitchFamily="49" charset="-122"/>
            <a:ea typeface="黑体" panose="02010609060101010101" pitchFamily="49" charset="-122"/>
          </a:endParaRPr>
        </a:p>
      </dgm:t>
    </dgm:pt>
    <dgm:pt modelId="{47BC6C44-B818-46DB-83AA-C840F5882F3E}" type="parTrans" cxnId="{56E7C29D-6ABD-48EC-9A73-F7173A92C6A7}">
      <dgm:prSet/>
      <dgm:spPr/>
      <dgm:t>
        <a:bodyPr/>
        <a:lstStyle/>
        <a:p>
          <a:endParaRPr lang="zh-CN" altLang="en-US"/>
        </a:p>
      </dgm:t>
    </dgm:pt>
    <dgm:pt modelId="{0CF0E4CA-EFF2-4B7D-9442-A132A6C778C5}" type="sibTrans" cxnId="{56E7C29D-6ABD-48EC-9A73-F7173A92C6A7}">
      <dgm:prSet/>
      <dgm:spPr/>
      <dgm:t>
        <a:bodyPr/>
        <a:lstStyle/>
        <a:p>
          <a:endParaRPr lang="zh-CN" altLang="en-US"/>
        </a:p>
      </dgm:t>
    </dgm:pt>
    <dgm:pt modelId="{C1A49C14-0FF2-4C0A-B466-8F7080D2130B}" type="pres">
      <dgm:prSet presAssocID="{B556BD19-9895-4A71-A659-61F419F2DA76}" presName="linearFlow" presStyleCnt="0">
        <dgm:presLayoutVars>
          <dgm:dir/>
          <dgm:resizeHandles val="exact"/>
        </dgm:presLayoutVars>
      </dgm:prSet>
      <dgm:spPr/>
      <dgm:t>
        <a:bodyPr/>
        <a:lstStyle/>
        <a:p>
          <a:endParaRPr lang="zh-CN" altLang="en-US"/>
        </a:p>
      </dgm:t>
    </dgm:pt>
    <dgm:pt modelId="{B7F1C22E-559B-458F-BEFC-03E46A577FB7}" type="pres">
      <dgm:prSet presAssocID="{66906C43-9451-4A7F-89E3-31FC22416137}" presName="composite" presStyleCnt="0"/>
      <dgm:spPr/>
    </dgm:pt>
    <dgm:pt modelId="{2839B175-C07C-4A9A-87BC-5D631427960A}" type="pres">
      <dgm:prSet presAssocID="{66906C43-9451-4A7F-89E3-31FC22416137}"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C9027DD4-B8B5-4746-9695-BE71EDF4DA20}" type="pres">
      <dgm:prSet presAssocID="{66906C43-9451-4A7F-89E3-31FC22416137}" presName="txShp" presStyleLbl="node1" presStyleIdx="0" presStyleCnt="3">
        <dgm:presLayoutVars>
          <dgm:bulletEnabled val="1"/>
        </dgm:presLayoutVars>
      </dgm:prSet>
      <dgm:spPr/>
      <dgm:t>
        <a:bodyPr/>
        <a:lstStyle/>
        <a:p>
          <a:endParaRPr lang="zh-CN" altLang="en-US"/>
        </a:p>
      </dgm:t>
    </dgm:pt>
    <dgm:pt modelId="{BAEDFF39-8EFC-4896-B661-D327254E0194}" type="pres">
      <dgm:prSet presAssocID="{23E32C37-44B5-4FD6-B0A6-C4549914C172}" presName="spacing" presStyleCnt="0"/>
      <dgm:spPr/>
    </dgm:pt>
    <dgm:pt modelId="{EABE47DA-DEAA-4F5E-A3AB-170F5A365C13}" type="pres">
      <dgm:prSet presAssocID="{9D11828F-67D9-4424-942A-E80C7F065486}" presName="composite" presStyleCnt="0"/>
      <dgm:spPr/>
    </dgm:pt>
    <dgm:pt modelId="{A16C8DAF-9DAE-478A-86DC-60593D2E5502}" type="pres">
      <dgm:prSet presAssocID="{9D11828F-67D9-4424-942A-E80C7F065486}" presName="imgShp"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1000" r="-21000"/>
          </a:stretch>
        </a:blipFill>
      </dgm:spPr>
    </dgm:pt>
    <dgm:pt modelId="{AE86F0AB-02F5-4F65-9FCC-E7327AD3C6D0}" type="pres">
      <dgm:prSet presAssocID="{9D11828F-67D9-4424-942A-E80C7F065486}" presName="txShp" presStyleLbl="node1" presStyleIdx="1" presStyleCnt="3">
        <dgm:presLayoutVars>
          <dgm:bulletEnabled val="1"/>
        </dgm:presLayoutVars>
      </dgm:prSet>
      <dgm:spPr/>
      <dgm:t>
        <a:bodyPr/>
        <a:lstStyle/>
        <a:p>
          <a:endParaRPr lang="zh-CN" altLang="en-US"/>
        </a:p>
      </dgm:t>
    </dgm:pt>
    <dgm:pt modelId="{61F03180-F05B-47A3-8802-4F7DCD452493}" type="pres">
      <dgm:prSet presAssocID="{BED70370-BED2-4942-A1C7-54455A4D6C0E}" presName="spacing" presStyleCnt="0"/>
      <dgm:spPr/>
    </dgm:pt>
    <dgm:pt modelId="{03139F6F-5927-4F69-8564-788E042CDF9A}" type="pres">
      <dgm:prSet presAssocID="{54A45682-DB24-4CC8-8669-1E702795468E}" presName="composite" presStyleCnt="0"/>
      <dgm:spPr/>
    </dgm:pt>
    <dgm:pt modelId="{19BD5CC2-1CA7-4915-BEC1-0CD43973FBC6}" type="pres">
      <dgm:prSet presAssocID="{54A45682-DB24-4CC8-8669-1E702795468E}" presName="imgShp"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000" b="-1000"/>
          </a:stretch>
        </a:blipFill>
      </dgm:spPr>
    </dgm:pt>
    <dgm:pt modelId="{FEC36690-81E5-4F9D-8E6A-8CF34137967F}" type="pres">
      <dgm:prSet presAssocID="{54A45682-DB24-4CC8-8669-1E702795468E}" presName="txShp" presStyleLbl="node1" presStyleIdx="2" presStyleCnt="3">
        <dgm:presLayoutVars>
          <dgm:bulletEnabled val="1"/>
        </dgm:presLayoutVars>
      </dgm:prSet>
      <dgm:spPr/>
      <dgm:t>
        <a:bodyPr/>
        <a:lstStyle/>
        <a:p>
          <a:endParaRPr lang="zh-CN" altLang="en-US"/>
        </a:p>
      </dgm:t>
    </dgm:pt>
  </dgm:ptLst>
  <dgm:cxnLst>
    <dgm:cxn modelId="{444D8EBB-CCF7-4D6B-9542-E51B69111ABA}" type="presOf" srcId="{9D11828F-67D9-4424-942A-E80C7F065486}" destId="{AE86F0AB-02F5-4F65-9FCC-E7327AD3C6D0}" srcOrd="0" destOrd="0" presId="urn:microsoft.com/office/officeart/2005/8/layout/vList3"/>
    <dgm:cxn modelId="{56E7C29D-6ABD-48EC-9A73-F7173A92C6A7}" srcId="{B556BD19-9895-4A71-A659-61F419F2DA76}" destId="{54A45682-DB24-4CC8-8669-1E702795468E}" srcOrd="2" destOrd="0" parTransId="{47BC6C44-B818-46DB-83AA-C840F5882F3E}" sibTransId="{0CF0E4CA-EFF2-4B7D-9442-A132A6C778C5}"/>
    <dgm:cxn modelId="{AE0F9E6C-DC68-4BC5-84F9-736632551779}" srcId="{B556BD19-9895-4A71-A659-61F419F2DA76}" destId="{66906C43-9451-4A7F-89E3-31FC22416137}" srcOrd="0" destOrd="0" parTransId="{DB82821E-1EBB-44D9-BF64-BBFCA3F940FD}" sibTransId="{23E32C37-44B5-4FD6-B0A6-C4549914C172}"/>
    <dgm:cxn modelId="{CE222F60-0CD8-4EE7-BF7A-42FD52E3B5CD}" type="presOf" srcId="{54A45682-DB24-4CC8-8669-1E702795468E}" destId="{FEC36690-81E5-4F9D-8E6A-8CF34137967F}" srcOrd="0" destOrd="0" presId="urn:microsoft.com/office/officeart/2005/8/layout/vList3"/>
    <dgm:cxn modelId="{F6A6E91F-C9D9-4450-8AE1-627E1A417F8D}" type="presOf" srcId="{66906C43-9451-4A7F-89E3-31FC22416137}" destId="{C9027DD4-B8B5-4746-9695-BE71EDF4DA20}" srcOrd="0" destOrd="0" presId="urn:microsoft.com/office/officeart/2005/8/layout/vList3"/>
    <dgm:cxn modelId="{868494CA-BCE5-4C43-B55B-A230AAADC6B6}" srcId="{B556BD19-9895-4A71-A659-61F419F2DA76}" destId="{9D11828F-67D9-4424-942A-E80C7F065486}" srcOrd="1" destOrd="0" parTransId="{7ADAF072-7F46-4FDF-AEC3-A5BFFAD5A670}" sibTransId="{BED70370-BED2-4942-A1C7-54455A4D6C0E}"/>
    <dgm:cxn modelId="{273BEA67-547C-4BA7-9515-A279AD54C4F0}" type="presOf" srcId="{B556BD19-9895-4A71-A659-61F419F2DA76}" destId="{C1A49C14-0FF2-4C0A-B466-8F7080D2130B}" srcOrd="0" destOrd="0" presId="urn:microsoft.com/office/officeart/2005/8/layout/vList3"/>
    <dgm:cxn modelId="{44DA3621-0C4C-4708-AD74-2935E771D280}" type="presParOf" srcId="{C1A49C14-0FF2-4C0A-B466-8F7080D2130B}" destId="{B7F1C22E-559B-458F-BEFC-03E46A577FB7}" srcOrd="0" destOrd="0" presId="urn:microsoft.com/office/officeart/2005/8/layout/vList3"/>
    <dgm:cxn modelId="{2944A4ED-BA99-49D4-B2ED-C66F45AA690E}" type="presParOf" srcId="{B7F1C22E-559B-458F-BEFC-03E46A577FB7}" destId="{2839B175-C07C-4A9A-87BC-5D631427960A}" srcOrd="0" destOrd="0" presId="urn:microsoft.com/office/officeart/2005/8/layout/vList3"/>
    <dgm:cxn modelId="{47E5CDEC-F93A-4D25-BEEB-1833A19AC1E5}" type="presParOf" srcId="{B7F1C22E-559B-458F-BEFC-03E46A577FB7}" destId="{C9027DD4-B8B5-4746-9695-BE71EDF4DA20}" srcOrd="1" destOrd="0" presId="urn:microsoft.com/office/officeart/2005/8/layout/vList3"/>
    <dgm:cxn modelId="{EF370C04-7879-4925-AB58-6C41D5EDC225}" type="presParOf" srcId="{C1A49C14-0FF2-4C0A-B466-8F7080D2130B}" destId="{BAEDFF39-8EFC-4896-B661-D327254E0194}" srcOrd="1" destOrd="0" presId="urn:microsoft.com/office/officeart/2005/8/layout/vList3"/>
    <dgm:cxn modelId="{46936095-A077-40C0-9979-DDA7202DB324}" type="presParOf" srcId="{C1A49C14-0FF2-4C0A-B466-8F7080D2130B}" destId="{EABE47DA-DEAA-4F5E-A3AB-170F5A365C13}" srcOrd="2" destOrd="0" presId="urn:microsoft.com/office/officeart/2005/8/layout/vList3"/>
    <dgm:cxn modelId="{C6A0191A-24BE-469A-8751-71299397C1A0}" type="presParOf" srcId="{EABE47DA-DEAA-4F5E-A3AB-170F5A365C13}" destId="{A16C8DAF-9DAE-478A-86DC-60593D2E5502}" srcOrd="0" destOrd="0" presId="urn:microsoft.com/office/officeart/2005/8/layout/vList3"/>
    <dgm:cxn modelId="{EBBE9588-8C05-4592-90BE-B2C32836752C}" type="presParOf" srcId="{EABE47DA-DEAA-4F5E-A3AB-170F5A365C13}" destId="{AE86F0AB-02F5-4F65-9FCC-E7327AD3C6D0}" srcOrd="1" destOrd="0" presId="urn:microsoft.com/office/officeart/2005/8/layout/vList3"/>
    <dgm:cxn modelId="{F2B14586-4BA7-4CDD-A88B-A297D11084EF}" type="presParOf" srcId="{C1A49C14-0FF2-4C0A-B466-8F7080D2130B}" destId="{61F03180-F05B-47A3-8802-4F7DCD452493}" srcOrd="3" destOrd="0" presId="urn:microsoft.com/office/officeart/2005/8/layout/vList3"/>
    <dgm:cxn modelId="{54B2FA0F-27A0-49B5-B0DF-7176D394F25C}" type="presParOf" srcId="{C1A49C14-0FF2-4C0A-B466-8F7080D2130B}" destId="{03139F6F-5927-4F69-8564-788E042CDF9A}" srcOrd="4" destOrd="0" presId="urn:microsoft.com/office/officeart/2005/8/layout/vList3"/>
    <dgm:cxn modelId="{A9B3F403-D13D-4E0E-AD5C-0D09B3000704}" type="presParOf" srcId="{03139F6F-5927-4F69-8564-788E042CDF9A}" destId="{19BD5CC2-1CA7-4915-BEC1-0CD43973FBC6}" srcOrd="0" destOrd="0" presId="urn:microsoft.com/office/officeart/2005/8/layout/vList3"/>
    <dgm:cxn modelId="{F374378C-2966-47A7-8F3F-A31B2537073A}" type="presParOf" srcId="{03139F6F-5927-4F69-8564-788E042CDF9A}" destId="{FEC36690-81E5-4F9D-8E6A-8CF34137967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B3F0E90-8BF6-4FCC-A3E7-85CC3D2F30FF}" type="doc">
      <dgm:prSet loTypeId="urn:microsoft.com/office/officeart/2005/8/layout/vList3" loCatId="picture" qsTypeId="urn:microsoft.com/office/officeart/2005/8/quickstyle/3d1" qsCatId="3D" csTypeId="urn:microsoft.com/office/officeart/2005/8/colors/accent1_2" csCatId="accent1" phldr="1"/>
      <dgm:spPr/>
    </dgm:pt>
    <dgm:pt modelId="{154761C7-C794-4DEC-93CB-2BE7AC97ABD0}">
      <dgm:prSet phldrT="[文本]" custT="1"/>
      <dgm:spPr/>
      <dgm:t>
        <a:bodyPr/>
        <a:lstStyle/>
        <a:p>
          <a:pPr algn="just"/>
          <a:r>
            <a:rPr lang="zh-CN" altLang="en-US" sz="1600" dirty="0" smtClean="0">
              <a:solidFill>
                <a:srgbClr val="FFC000"/>
              </a:solidFill>
              <a:latin typeface="黑体" panose="02010609060101010101" pitchFamily="49" charset="-122"/>
              <a:ea typeface="黑体" panose="02010609060101010101" pitchFamily="49" charset="-122"/>
            </a:rPr>
            <a:t>卡巴斯基等大众安全公司核心技术</a:t>
          </a:r>
          <a:endParaRPr lang="en-US" altLang="zh-CN" sz="1600" dirty="0" smtClean="0">
            <a:solidFill>
              <a:srgbClr val="FFC000"/>
            </a:solidFill>
            <a:latin typeface="黑体" panose="02010609060101010101" pitchFamily="49" charset="-122"/>
            <a:ea typeface="黑体" panose="02010609060101010101" pitchFamily="49" charset="-122"/>
          </a:endParaRPr>
        </a:p>
        <a:p>
          <a:pPr algn="just"/>
          <a:r>
            <a:rPr lang="zh-CN" altLang="en-US" sz="1600" dirty="0" smtClean="0">
              <a:latin typeface="黑体" panose="02010609060101010101" pitchFamily="49" charset="-122"/>
              <a:ea typeface="黑体" panose="02010609060101010101" pitchFamily="49" charset="-122"/>
            </a:rPr>
            <a:t>将主机恶意软件作为实体对象，通过对恶意软件行为分析来识别威胁</a:t>
          </a:r>
          <a:endParaRPr lang="zh-CN" altLang="en-US" sz="1600" dirty="0">
            <a:latin typeface="黑体" panose="02010609060101010101" pitchFamily="49" charset="-122"/>
            <a:ea typeface="黑体" panose="02010609060101010101" pitchFamily="49" charset="-122"/>
          </a:endParaRPr>
        </a:p>
      </dgm:t>
    </dgm:pt>
    <dgm:pt modelId="{48C946CB-9A9F-4A64-8D00-95AB2EEB840A}" type="parTrans" cxnId="{12B530C9-3103-44B7-9F33-D4472CD4E090}">
      <dgm:prSet/>
      <dgm:spPr/>
      <dgm:t>
        <a:bodyPr/>
        <a:lstStyle/>
        <a:p>
          <a:pPr algn="just"/>
          <a:endParaRPr lang="zh-CN" altLang="en-US" sz="2000"/>
        </a:p>
      </dgm:t>
    </dgm:pt>
    <dgm:pt modelId="{AA6F616F-1F4C-4912-8A22-E68360514794}" type="sibTrans" cxnId="{12B530C9-3103-44B7-9F33-D4472CD4E090}">
      <dgm:prSet/>
      <dgm:spPr/>
      <dgm:t>
        <a:bodyPr/>
        <a:lstStyle/>
        <a:p>
          <a:pPr algn="just"/>
          <a:endParaRPr lang="zh-CN" altLang="en-US" sz="2000"/>
        </a:p>
      </dgm:t>
    </dgm:pt>
    <dgm:pt modelId="{FFFEE3F6-AB20-4E77-A057-1ED0480B7B48}">
      <dgm:prSet phldrT="[文本]" custT="1"/>
      <dgm:spPr/>
      <dgm:t>
        <a:bodyPr/>
        <a:lstStyle/>
        <a:p>
          <a:pPr algn="just"/>
          <a:r>
            <a:rPr lang="en-US" altLang="en-US" sz="1600" dirty="0" smtClean="0">
              <a:solidFill>
                <a:srgbClr val="FFC000"/>
              </a:solidFill>
              <a:latin typeface="黑体" panose="02010609060101010101" pitchFamily="49" charset="-122"/>
              <a:ea typeface="黑体" panose="02010609060101010101" pitchFamily="49" charset="-122"/>
            </a:rPr>
            <a:t>MITRE</a:t>
          </a:r>
          <a:r>
            <a:rPr lang="zh-CN" altLang="en-US" sz="1600" dirty="0" smtClean="0">
              <a:solidFill>
                <a:srgbClr val="FFC000"/>
              </a:solidFill>
              <a:latin typeface="黑体" panose="02010609060101010101" pitchFamily="49" charset="-122"/>
              <a:ea typeface="黑体" panose="02010609060101010101" pitchFamily="49" charset="-122"/>
            </a:rPr>
            <a:t>公司为代表的安全技术</a:t>
          </a:r>
          <a:endParaRPr lang="en-US" altLang="zh-CN" sz="1600" dirty="0" smtClean="0">
            <a:solidFill>
              <a:srgbClr val="FFC000"/>
            </a:solidFill>
            <a:latin typeface="黑体" panose="02010609060101010101" pitchFamily="49" charset="-122"/>
            <a:ea typeface="黑体" panose="02010609060101010101" pitchFamily="49" charset="-122"/>
          </a:endParaRPr>
        </a:p>
        <a:p>
          <a:pPr algn="just"/>
          <a:r>
            <a:rPr lang="zh-CN" altLang="en-US" sz="1600" dirty="0" smtClean="0">
              <a:latin typeface="黑体" panose="02010609060101010101" pitchFamily="49" charset="-122"/>
              <a:ea typeface="黑体" panose="02010609060101010101" pitchFamily="49" charset="-122"/>
            </a:rPr>
            <a:t>面向整个网络安全产业，通过恶意威胁信息的结构化，实现威胁信息融合，并作归因枚举、攻击模式分析，最终实现网络威胁自动化处理</a:t>
          </a:r>
          <a:endParaRPr lang="zh-CN" altLang="en-US" sz="1600" dirty="0">
            <a:latin typeface="黑体" panose="02010609060101010101" pitchFamily="49" charset="-122"/>
            <a:ea typeface="黑体" panose="02010609060101010101" pitchFamily="49" charset="-122"/>
          </a:endParaRPr>
        </a:p>
      </dgm:t>
    </dgm:pt>
    <dgm:pt modelId="{62711F84-0B9A-4327-931C-D1E58EDD38B4}" type="parTrans" cxnId="{DC9EC772-AF0E-4895-9A10-ABB15463E6D2}">
      <dgm:prSet/>
      <dgm:spPr/>
      <dgm:t>
        <a:bodyPr/>
        <a:lstStyle/>
        <a:p>
          <a:pPr algn="just"/>
          <a:endParaRPr lang="zh-CN" altLang="en-US" sz="2000"/>
        </a:p>
      </dgm:t>
    </dgm:pt>
    <dgm:pt modelId="{28FD3C9C-5E28-4E08-B10A-56DA8A4F04EA}" type="sibTrans" cxnId="{DC9EC772-AF0E-4895-9A10-ABB15463E6D2}">
      <dgm:prSet/>
      <dgm:spPr/>
      <dgm:t>
        <a:bodyPr/>
        <a:lstStyle/>
        <a:p>
          <a:pPr algn="just"/>
          <a:endParaRPr lang="zh-CN" altLang="en-US" sz="2000"/>
        </a:p>
      </dgm:t>
    </dgm:pt>
    <dgm:pt modelId="{28B219CD-A7BE-470C-96CB-020807EB7CA1}">
      <dgm:prSet phldrT="[文本]" custT="1"/>
      <dgm:spPr/>
      <dgm:t>
        <a:bodyPr/>
        <a:lstStyle/>
        <a:p>
          <a:pPr algn="just"/>
          <a:r>
            <a:rPr lang="zh-CN" altLang="en-US" sz="1600" dirty="0" smtClean="0">
              <a:solidFill>
                <a:srgbClr val="FFC000"/>
              </a:solidFill>
              <a:latin typeface="黑体" panose="02010609060101010101" pitchFamily="49" charset="-122"/>
              <a:ea typeface="黑体" panose="02010609060101010101" pitchFamily="49" charset="-122"/>
            </a:rPr>
            <a:t>斯诺登揭露的棱镜项目</a:t>
          </a:r>
          <a:endParaRPr lang="en-US" altLang="zh-CN" sz="1600" dirty="0" smtClean="0">
            <a:solidFill>
              <a:srgbClr val="FFC000"/>
            </a:solidFill>
            <a:latin typeface="黑体" panose="02010609060101010101" pitchFamily="49" charset="-122"/>
            <a:ea typeface="黑体" panose="02010609060101010101" pitchFamily="49" charset="-122"/>
          </a:endParaRPr>
        </a:p>
        <a:p>
          <a:pPr algn="just"/>
          <a:r>
            <a:rPr lang="zh-CN" altLang="en-US" sz="1600" dirty="0" smtClean="0">
              <a:latin typeface="黑体" panose="02010609060101010101" pitchFamily="49" charset="-122"/>
              <a:ea typeface="黑体" panose="02010609060101010101" pitchFamily="49" charset="-122"/>
            </a:rPr>
            <a:t>将“人”作为实体，通过分析人在网络空间中的多跳信息交换行为，聚类分析得到可疑分子</a:t>
          </a:r>
          <a:endParaRPr lang="zh-CN" altLang="en-US" sz="1600" dirty="0">
            <a:latin typeface="黑体" panose="02010609060101010101" pitchFamily="49" charset="-122"/>
            <a:ea typeface="黑体" panose="02010609060101010101" pitchFamily="49" charset="-122"/>
          </a:endParaRPr>
        </a:p>
      </dgm:t>
    </dgm:pt>
    <dgm:pt modelId="{CEC942FD-AD8F-4FDE-97FE-12BE0769313E}" type="parTrans" cxnId="{609AEEC8-222C-463D-93E2-30DDC7C28580}">
      <dgm:prSet/>
      <dgm:spPr/>
      <dgm:t>
        <a:bodyPr/>
        <a:lstStyle/>
        <a:p>
          <a:pPr algn="just"/>
          <a:endParaRPr lang="zh-CN" altLang="en-US" sz="2000"/>
        </a:p>
      </dgm:t>
    </dgm:pt>
    <dgm:pt modelId="{99288105-244D-4BF1-ADDB-85CD9194C6F2}" type="sibTrans" cxnId="{609AEEC8-222C-463D-93E2-30DDC7C28580}">
      <dgm:prSet/>
      <dgm:spPr/>
      <dgm:t>
        <a:bodyPr/>
        <a:lstStyle/>
        <a:p>
          <a:pPr algn="just"/>
          <a:endParaRPr lang="zh-CN" altLang="en-US" sz="2000"/>
        </a:p>
      </dgm:t>
    </dgm:pt>
    <dgm:pt modelId="{AE533B88-374A-45EE-8DC9-D921EA0EEF6C}">
      <dgm:prSet phldrT="[文本]" custT="1"/>
      <dgm:spPr/>
      <dgm:t>
        <a:bodyPr/>
        <a:lstStyle/>
        <a:p>
          <a:pPr algn="just"/>
          <a:r>
            <a:rPr lang="zh-CN" altLang="en-US" sz="1600" dirty="0" smtClean="0">
              <a:solidFill>
                <a:srgbClr val="FFC000"/>
              </a:solidFill>
              <a:latin typeface="黑体" panose="02010609060101010101" pitchFamily="49" charset="-122"/>
              <a:ea typeface="黑体" panose="02010609060101010101" pitchFamily="49" charset="-122"/>
            </a:rPr>
            <a:t>美军正推进</a:t>
          </a:r>
          <a:r>
            <a:rPr lang="en-US" altLang="en-US" sz="1600" dirty="0" smtClean="0">
              <a:solidFill>
                <a:srgbClr val="FFC000"/>
              </a:solidFill>
              <a:latin typeface="黑体" panose="02010609060101010101" pitchFamily="49" charset="-122"/>
              <a:ea typeface="黑体" panose="02010609060101010101" pitchFamily="49" charset="-122"/>
            </a:rPr>
            <a:t>X</a:t>
          </a:r>
          <a:r>
            <a:rPr lang="zh-CN" altLang="en-US" sz="1600" dirty="0" smtClean="0">
              <a:solidFill>
                <a:srgbClr val="FFC000"/>
              </a:solidFill>
              <a:latin typeface="黑体" panose="02010609060101010101" pitchFamily="49" charset="-122"/>
              <a:ea typeface="黑体" panose="02010609060101010101" pitchFamily="49" charset="-122"/>
            </a:rPr>
            <a:t>计划项目  </a:t>
          </a:r>
          <a:r>
            <a:rPr lang="zh-CN" altLang="en-US" sz="1600" dirty="0" smtClean="0">
              <a:latin typeface="黑体" panose="02010609060101010101" pitchFamily="49" charset="-122"/>
              <a:ea typeface="黑体" panose="02010609060101010101" pitchFamily="49" charset="-122"/>
            </a:rPr>
            <a:t>网络空间所有物理与虚拟实体（包括人、路由器、服务器、终端、业务系统、软件工具）作为研究对象，以网络地图的方式实现网络空间态势感知，服务于网络攻防作战</a:t>
          </a:r>
          <a:endParaRPr lang="zh-CN" altLang="en-US" sz="1600" dirty="0">
            <a:latin typeface="黑体" panose="02010609060101010101" pitchFamily="49" charset="-122"/>
            <a:ea typeface="黑体" panose="02010609060101010101" pitchFamily="49" charset="-122"/>
          </a:endParaRPr>
        </a:p>
      </dgm:t>
    </dgm:pt>
    <dgm:pt modelId="{DD238B94-73BA-4C10-9299-594A52202B3C}" type="parTrans" cxnId="{B35B886C-7E98-42A1-901B-C92E4834B1EF}">
      <dgm:prSet/>
      <dgm:spPr/>
      <dgm:t>
        <a:bodyPr/>
        <a:lstStyle/>
        <a:p>
          <a:pPr algn="just"/>
          <a:endParaRPr lang="zh-CN" altLang="en-US" sz="2000"/>
        </a:p>
      </dgm:t>
    </dgm:pt>
    <dgm:pt modelId="{469D5F78-7958-472B-BA1A-ECBE602B0105}" type="sibTrans" cxnId="{B35B886C-7E98-42A1-901B-C92E4834B1EF}">
      <dgm:prSet/>
      <dgm:spPr/>
      <dgm:t>
        <a:bodyPr/>
        <a:lstStyle/>
        <a:p>
          <a:pPr algn="just"/>
          <a:endParaRPr lang="zh-CN" altLang="en-US" sz="2000"/>
        </a:p>
      </dgm:t>
    </dgm:pt>
    <dgm:pt modelId="{16897B2F-FDE3-4727-A16C-E7D953986479}" type="pres">
      <dgm:prSet presAssocID="{6B3F0E90-8BF6-4FCC-A3E7-85CC3D2F30FF}" presName="linearFlow" presStyleCnt="0">
        <dgm:presLayoutVars>
          <dgm:dir/>
          <dgm:resizeHandles val="exact"/>
        </dgm:presLayoutVars>
      </dgm:prSet>
      <dgm:spPr/>
    </dgm:pt>
    <dgm:pt modelId="{346626DD-31BF-4A4E-B877-E1D4ACA706AC}" type="pres">
      <dgm:prSet presAssocID="{154761C7-C794-4DEC-93CB-2BE7AC97ABD0}" presName="composite" presStyleCnt="0"/>
      <dgm:spPr/>
    </dgm:pt>
    <dgm:pt modelId="{04D4DCF5-1124-4319-952C-643755B696B5}" type="pres">
      <dgm:prSet presAssocID="{154761C7-C794-4DEC-93CB-2BE7AC97ABD0}" presName="imgShp" presStyleLbl="fgImgPlace1" presStyleIdx="0" presStyleCnt="4" custLinFactNeighborX="-49080"/>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pt>
    <dgm:pt modelId="{71E8FDF6-48C8-44F4-AF30-AEC1575C5D79}" type="pres">
      <dgm:prSet presAssocID="{154761C7-C794-4DEC-93CB-2BE7AC97ABD0}" presName="txShp" presStyleLbl="node1" presStyleIdx="0" presStyleCnt="4" custScaleX="121088">
        <dgm:presLayoutVars>
          <dgm:bulletEnabled val="1"/>
        </dgm:presLayoutVars>
      </dgm:prSet>
      <dgm:spPr/>
      <dgm:t>
        <a:bodyPr/>
        <a:lstStyle/>
        <a:p>
          <a:endParaRPr lang="zh-CN" altLang="en-US"/>
        </a:p>
      </dgm:t>
    </dgm:pt>
    <dgm:pt modelId="{0DF13E2A-8CBA-4B7E-AEBB-17FD72CA8D96}" type="pres">
      <dgm:prSet presAssocID="{AA6F616F-1F4C-4912-8A22-E68360514794}" presName="spacing" presStyleCnt="0"/>
      <dgm:spPr/>
    </dgm:pt>
    <dgm:pt modelId="{95CA00D5-252F-407C-814B-10E971021DCA}" type="pres">
      <dgm:prSet presAssocID="{FFFEE3F6-AB20-4E77-A057-1ED0480B7B48}" presName="composite" presStyleCnt="0"/>
      <dgm:spPr/>
    </dgm:pt>
    <dgm:pt modelId="{486018F9-CA25-4556-9EF9-4C20887EAE58}" type="pres">
      <dgm:prSet presAssocID="{FFFEE3F6-AB20-4E77-A057-1ED0480B7B48}" presName="imgShp" presStyleLbl="fgImgPlace1" presStyleIdx="1" presStyleCnt="4" custLinFactNeighborX="-49080"/>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E2AC9981-E538-4DDB-9EE3-B2D766872E6C}" type="pres">
      <dgm:prSet presAssocID="{FFFEE3F6-AB20-4E77-A057-1ED0480B7B48}" presName="txShp" presStyleLbl="node1" presStyleIdx="1" presStyleCnt="4" custScaleX="121088">
        <dgm:presLayoutVars>
          <dgm:bulletEnabled val="1"/>
        </dgm:presLayoutVars>
      </dgm:prSet>
      <dgm:spPr/>
      <dgm:t>
        <a:bodyPr/>
        <a:lstStyle/>
        <a:p>
          <a:endParaRPr lang="zh-CN" altLang="en-US"/>
        </a:p>
      </dgm:t>
    </dgm:pt>
    <dgm:pt modelId="{E527589D-C869-455F-83D8-387B7B75043F}" type="pres">
      <dgm:prSet presAssocID="{28FD3C9C-5E28-4E08-B10A-56DA8A4F04EA}" presName="spacing" presStyleCnt="0"/>
      <dgm:spPr/>
    </dgm:pt>
    <dgm:pt modelId="{6FC10132-7144-427C-9D57-2F5DA9048A12}" type="pres">
      <dgm:prSet presAssocID="{28B219CD-A7BE-470C-96CB-020807EB7CA1}" presName="composite" presStyleCnt="0"/>
      <dgm:spPr/>
    </dgm:pt>
    <dgm:pt modelId="{510F8659-DBF9-4BBB-BAEB-06B6E3237F6E}" type="pres">
      <dgm:prSet presAssocID="{28B219CD-A7BE-470C-96CB-020807EB7CA1}" presName="imgShp" presStyleLbl="fgImgPlace1" presStyleIdx="2" presStyleCnt="4" custLinFactNeighborX="-49080"/>
      <dgm:spPr>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dgm:spPr>
    </dgm:pt>
    <dgm:pt modelId="{A3D1B19F-6224-43CC-9DC9-06197194D7E2}" type="pres">
      <dgm:prSet presAssocID="{28B219CD-A7BE-470C-96CB-020807EB7CA1}" presName="txShp" presStyleLbl="node1" presStyleIdx="2" presStyleCnt="4" custScaleX="121088">
        <dgm:presLayoutVars>
          <dgm:bulletEnabled val="1"/>
        </dgm:presLayoutVars>
      </dgm:prSet>
      <dgm:spPr/>
      <dgm:t>
        <a:bodyPr/>
        <a:lstStyle/>
        <a:p>
          <a:endParaRPr lang="zh-CN" altLang="en-US"/>
        </a:p>
      </dgm:t>
    </dgm:pt>
    <dgm:pt modelId="{835DACD8-9A95-44FA-AF9D-43B1C9D11C9B}" type="pres">
      <dgm:prSet presAssocID="{99288105-244D-4BF1-ADDB-85CD9194C6F2}" presName="spacing" presStyleCnt="0"/>
      <dgm:spPr/>
    </dgm:pt>
    <dgm:pt modelId="{BC666574-6EE3-4229-A7D3-4A7F367BEEE0}" type="pres">
      <dgm:prSet presAssocID="{AE533B88-374A-45EE-8DC9-D921EA0EEF6C}" presName="composite" presStyleCnt="0"/>
      <dgm:spPr/>
    </dgm:pt>
    <dgm:pt modelId="{EC2E9632-E12E-462F-9ACC-D1978534CBDE}" type="pres">
      <dgm:prSet presAssocID="{AE533B88-374A-45EE-8DC9-D921EA0EEF6C}" presName="imgShp" presStyleLbl="fgImgPlace1" presStyleIdx="3" presStyleCnt="4" custLinFactNeighborX="-49080"/>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4B883909-C279-4D84-8012-F4F86DBA42FC}" type="pres">
      <dgm:prSet presAssocID="{AE533B88-374A-45EE-8DC9-D921EA0EEF6C}" presName="txShp" presStyleLbl="node1" presStyleIdx="3" presStyleCnt="4" custScaleX="121088" custLinFactNeighborX="525" custLinFactNeighborY="-3705">
        <dgm:presLayoutVars>
          <dgm:bulletEnabled val="1"/>
        </dgm:presLayoutVars>
      </dgm:prSet>
      <dgm:spPr/>
      <dgm:t>
        <a:bodyPr/>
        <a:lstStyle/>
        <a:p>
          <a:endParaRPr lang="zh-CN" altLang="en-US"/>
        </a:p>
      </dgm:t>
    </dgm:pt>
  </dgm:ptLst>
  <dgm:cxnLst>
    <dgm:cxn modelId="{8F726B6A-C140-4C7D-A0B2-24038B8F80B6}" type="presOf" srcId="{28B219CD-A7BE-470C-96CB-020807EB7CA1}" destId="{A3D1B19F-6224-43CC-9DC9-06197194D7E2}" srcOrd="0" destOrd="0" presId="urn:microsoft.com/office/officeart/2005/8/layout/vList3"/>
    <dgm:cxn modelId="{12B530C9-3103-44B7-9F33-D4472CD4E090}" srcId="{6B3F0E90-8BF6-4FCC-A3E7-85CC3D2F30FF}" destId="{154761C7-C794-4DEC-93CB-2BE7AC97ABD0}" srcOrd="0" destOrd="0" parTransId="{48C946CB-9A9F-4A64-8D00-95AB2EEB840A}" sibTransId="{AA6F616F-1F4C-4912-8A22-E68360514794}"/>
    <dgm:cxn modelId="{B35B886C-7E98-42A1-901B-C92E4834B1EF}" srcId="{6B3F0E90-8BF6-4FCC-A3E7-85CC3D2F30FF}" destId="{AE533B88-374A-45EE-8DC9-D921EA0EEF6C}" srcOrd="3" destOrd="0" parTransId="{DD238B94-73BA-4C10-9299-594A52202B3C}" sibTransId="{469D5F78-7958-472B-BA1A-ECBE602B0105}"/>
    <dgm:cxn modelId="{2A88A3B6-603A-4023-865E-C960166A1B62}" type="presOf" srcId="{FFFEE3F6-AB20-4E77-A057-1ED0480B7B48}" destId="{E2AC9981-E538-4DDB-9EE3-B2D766872E6C}" srcOrd="0" destOrd="0" presId="urn:microsoft.com/office/officeart/2005/8/layout/vList3"/>
    <dgm:cxn modelId="{8211671D-44DB-489C-8DF4-40E2596E8386}" type="presOf" srcId="{154761C7-C794-4DEC-93CB-2BE7AC97ABD0}" destId="{71E8FDF6-48C8-44F4-AF30-AEC1575C5D79}" srcOrd="0" destOrd="0" presId="urn:microsoft.com/office/officeart/2005/8/layout/vList3"/>
    <dgm:cxn modelId="{9C153DF3-DAAF-417E-BDED-47B8B3ABEB61}" type="presOf" srcId="{6B3F0E90-8BF6-4FCC-A3E7-85CC3D2F30FF}" destId="{16897B2F-FDE3-4727-A16C-E7D953986479}" srcOrd="0" destOrd="0" presId="urn:microsoft.com/office/officeart/2005/8/layout/vList3"/>
    <dgm:cxn modelId="{DC9EC772-AF0E-4895-9A10-ABB15463E6D2}" srcId="{6B3F0E90-8BF6-4FCC-A3E7-85CC3D2F30FF}" destId="{FFFEE3F6-AB20-4E77-A057-1ED0480B7B48}" srcOrd="1" destOrd="0" parTransId="{62711F84-0B9A-4327-931C-D1E58EDD38B4}" sibTransId="{28FD3C9C-5E28-4E08-B10A-56DA8A4F04EA}"/>
    <dgm:cxn modelId="{76FB61A5-DBD8-478A-BC48-5F715601B982}" type="presOf" srcId="{AE533B88-374A-45EE-8DC9-D921EA0EEF6C}" destId="{4B883909-C279-4D84-8012-F4F86DBA42FC}" srcOrd="0" destOrd="0" presId="urn:microsoft.com/office/officeart/2005/8/layout/vList3"/>
    <dgm:cxn modelId="{609AEEC8-222C-463D-93E2-30DDC7C28580}" srcId="{6B3F0E90-8BF6-4FCC-A3E7-85CC3D2F30FF}" destId="{28B219CD-A7BE-470C-96CB-020807EB7CA1}" srcOrd="2" destOrd="0" parTransId="{CEC942FD-AD8F-4FDE-97FE-12BE0769313E}" sibTransId="{99288105-244D-4BF1-ADDB-85CD9194C6F2}"/>
    <dgm:cxn modelId="{6EBA058C-7E3D-4A36-BAF5-E77FA8A639B3}" type="presParOf" srcId="{16897B2F-FDE3-4727-A16C-E7D953986479}" destId="{346626DD-31BF-4A4E-B877-E1D4ACA706AC}" srcOrd="0" destOrd="0" presId="urn:microsoft.com/office/officeart/2005/8/layout/vList3"/>
    <dgm:cxn modelId="{D8CB1367-29EB-4F7C-945E-69A16BE8CCF4}" type="presParOf" srcId="{346626DD-31BF-4A4E-B877-E1D4ACA706AC}" destId="{04D4DCF5-1124-4319-952C-643755B696B5}" srcOrd="0" destOrd="0" presId="urn:microsoft.com/office/officeart/2005/8/layout/vList3"/>
    <dgm:cxn modelId="{577F5609-DA5D-4DB4-99DC-2B6F4BDF9CC6}" type="presParOf" srcId="{346626DD-31BF-4A4E-B877-E1D4ACA706AC}" destId="{71E8FDF6-48C8-44F4-AF30-AEC1575C5D79}" srcOrd="1" destOrd="0" presId="urn:microsoft.com/office/officeart/2005/8/layout/vList3"/>
    <dgm:cxn modelId="{9D4467D4-D9C1-4C08-AE81-AAAF2BA5512D}" type="presParOf" srcId="{16897B2F-FDE3-4727-A16C-E7D953986479}" destId="{0DF13E2A-8CBA-4B7E-AEBB-17FD72CA8D96}" srcOrd="1" destOrd="0" presId="urn:microsoft.com/office/officeart/2005/8/layout/vList3"/>
    <dgm:cxn modelId="{95534C11-4014-4E61-A1FF-3711A9656D8A}" type="presParOf" srcId="{16897B2F-FDE3-4727-A16C-E7D953986479}" destId="{95CA00D5-252F-407C-814B-10E971021DCA}" srcOrd="2" destOrd="0" presId="urn:microsoft.com/office/officeart/2005/8/layout/vList3"/>
    <dgm:cxn modelId="{94CD0E54-889B-49EB-A625-1525ACF89072}" type="presParOf" srcId="{95CA00D5-252F-407C-814B-10E971021DCA}" destId="{486018F9-CA25-4556-9EF9-4C20887EAE58}" srcOrd="0" destOrd="0" presId="urn:microsoft.com/office/officeart/2005/8/layout/vList3"/>
    <dgm:cxn modelId="{F6C97C3E-7359-4C73-8B29-47CCB9F1C2C9}" type="presParOf" srcId="{95CA00D5-252F-407C-814B-10E971021DCA}" destId="{E2AC9981-E538-4DDB-9EE3-B2D766872E6C}" srcOrd="1" destOrd="0" presId="urn:microsoft.com/office/officeart/2005/8/layout/vList3"/>
    <dgm:cxn modelId="{17803E40-7BD6-4387-BF7F-4085078849D2}" type="presParOf" srcId="{16897B2F-FDE3-4727-A16C-E7D953986479}" destId="{E527589D-C869-455F-83D8-387B7B75043F}" srcOrd="3" destOrd="0" presId="urn:microsoft.com/office/officeart/2005/8/layout/vList3"/>
    <dgm:cxn modelId="{868E18F4-9EFC-49CC-818B-6BD7E6A4E68D}" type="presParOf" srcId="{16897B2F-FDE3-4727-A16C-E7D953986479}" destId="{6FC10132-7144-427C-9D57-2F5DA9048A12}" srcOrd="4" destOrd="0" presId="urn:microsoft.com/office/officeart/2005/8/layout/vList3"/>
    <dgm:cxn modelId="{FDC24D81-548A-43E0-B372-282FAEC88E2E}" type="presParOf" srcId="{6FC10132-7144-427C-9D57-2F5DA9048A12}" destId="{510F8659-DBF9-4BBB-BAEB-06B6E3237F6E}" srcOrd="0" destOrd="0" presId="urn:microsoft.com/office/officeart/2005/8/layout/vList3"/>
    <dgm:cxn modelId="{AB55494E-6C38-43D5-84F0-59F35B08F2B5}" type="presParOf" srcId="{6FC10132-7144-427C-9D57-2F5DA9048A12}" destId="{A3D1B19F-6224-43CC-9DC9-06197194D7E2}" srcOrd="1" destOrd="0" presId="urn:microsoft.com/office/officeart/2005/8/layout/vList3"/>
    <dgm:cxn modelId="{7235F4B1-5501-412A-B9AF-7C55D174DFAB}" type="presParOf" srcId="{16897B2F-FDE3-4727-A16C-E7D953986479}" destId="{835DACD8-9A95-44FA-AF9D-43B1C9D11C9B}" srcOrd="5" destOrd="0" presId="urn:microsoft.com/office/officeart/2005/8/layout/vList3"/>
    <dgm:cxn modelId="{BDEE76B1-F5E9-4237-A0E8-07AB430F0208}" type="presParOf" srcId="{16897B2F-FDE3-4727-A16C-E7D953986479}" destId="{BC666574-6EE3-4229-A7D3-4A7F367BEEE0}" srcOrd="6" destOrd="0" presId="urn:microsoft.com/office/officeart/2005/8/layout/vList3"/>
    <dgm:cxn modelId="{ACEC677C-A582-49D8-86D0-1D81F6D6DCCE}" type="presParOf" srcId="{BC666574-6EE3-4229-A7D3-4A7F367BEEE0}" destId="{EC2E9632-E12E-462F-9ACC-D1978534CBDE}" srcOrd="0" destOrd="0" presId="urn:microsoft.com/office/officeart/2005/8/layout/vList3"/>
    <dgm:cxn modelId="{95498240-3507-4719-B3BC-DB6A819E588A}" type="presParOf" srcId="{BC666574-6EE3-4229-A7D3-4A7F367BEEE0}" destId="{4B883909-C279-4D84-8012-F4F86DBA42F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3A8EF61-287F-409B-B537-0F992DC0B1A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8B50B012-DD4E-4B4D-A180-290CAC46A6D0}">
      <dgm:prSet phldrT="[文本]" custT="1"/>
      <dgm:spPr>
        <a:solidFill>
          <a:schemeClr val="accent6">
            <a:lumMod val="75000"/>
          </a:schemeClr>
        </a:solidFill>
      </dgm:spPr>
      <dgm:t>
        <a:bodyPr/>
        <a:lstStyle/>
        <a:p>
          <a:r>
            <a:rPr lang="zh-CN" altLang="en-US" sz="2000" b="1" dirty="0" smtClean="0">
              <a:latin typeface="黑体" panose="02010609060101010101" pitchFamily="49" charset="-122"/>
              <a:ea typeface="黑体" panose="02010609060101010101" pitchFamily="49" charset="-122"/>
            </a:rPr>
            <a:t>四、关键技术</a:t>
          </a:r>
          <a:endParaRPr lang="zh-CN" altLang="en-US" sz="2000" b="1" dirty="0">
            <a:latin typeface="黑体" panose="02010609060101010101" pitchFamily="49" charset="-122"/>
            <a:ea typeface="黑体" panose="02010609060101010101" pitchFamily="49" charset="-122"/>
          </a:endParaRPr>
        </a:p>
      </dgm:t>
    </dgm:pt>
    <dgm:pt modelId="{FC8725E3-787E-49E4-976F-ACF616FA2FD6}" type="par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E1C4D544-FCF2-40EE-854E-2026B5C3645B}" type="sib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1EA9A80E-6021-469A-BD83-39985C6FFB88}">
      <dgm:prSet phldrT="[文本]" custT="1"/>
      <dgm:spPr/>
      <dgm:t>
        <a:bodyPr/>
        <a:lstStyle/>
        <a:p>
          <a:r>
            <a:rPr lang="zh-CN" altLang="en-US" sz="2000" b="1" dirty="0" smtClean="0">
              <a:latin typeface="黑体" panose="02010609060101010101" pitchFamily="49" charset="-122"/>
              <a:ea typeface="黑体" panose="02010609060101010101" pitchFamily="49" charset="-122"/>
            </a:rPr>
            <a:t>三、典型应用现状</a:t>
          </a:r>
          <a:endParaRPr lang="zh-CN" altLang="en-US" sz="2000" b="1" dirty="0">
            <a:latin typeface="黑体" panose="02010609060101010101" pitchFamily="49" charset="-122"/>
            <a:ea typeface="黑体" panose="02010609060101010101" pitchFamily="49" charset="-122"/>
          </a:endParaRPr>
        </a:p>
      </dgm:t>
    </dgm:pt>
    <dgm:pt modelId="{08A728E3-E6B6-409C-BAD2-61004BCC5E07}" type="par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29C97D33-A622-4D81-BB84-E9914EAC8E0C}" type="sib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406C4D3D-3C93-4833-95D8-DAA10604202A}">
      <dgm:prSet phldrT="[文本]" custT="1"/>
      <dgm:spPr/>
      <dgm:t>
        <a:bodyPr/>
        <a:lstStyle/>
        <a:p>
          <a:r>
            <a:rPr lang="zh-CN" altLang="en-US" sz="2000" b="1" dirty="0" smtClean="0">
              <a:latin typeface="黑体" panose="02010609060101010101" pitchFamily="49" charset="-122"/>
              <a:ea typeface="黑体" panose="02010609060101010101" pitchFamily="49" charset="-122"/>
            </a:rPr>
            <a:t>五、发展趋势</a:t>
          </a:r>
          <a:endParaRPr lang="zh-CN" altLang="en-US" sz="2000" b="1" dirty="0">
            <a:latin typeface="黑体" panose="02010609060101010101" pitchFamily="49" charset="-122"/>
            <a:ea typeface="黑体" panose="02010609060101010101" pitchFamily="49" charset="-122"/>
          </a:endParaRPr>
        </a:p>
      </dgm:t>
    </dgm:pt>
    <dgm:pt modelId="{87A9E0FB-D9D4-4F7E-9F8D-EFA6199D52CA}" type="par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77F0BA29-52E4-44CE-AF1F-BBA6DFF28921}" type="sib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F9BE23E9-774A-455C-AF9E-3E4C80F6C75B}">
      <dgm:prSet phldrT="[文本]" custT="1"/>
      <dgm:spPr/>
      <dgm:t>
        <a:bodyPr/>
        <a:lstStyle/>
        <a:p>
          <a:r>
            <a:rPr lang="zh-CN" altLang="en-US" sz="2000" b="1" dirty="0" smtClean="0">
              <a:latin typeface="黑体" panose="02010609060101010101" pitchFamily="49" charset="-122"/>
              <a:ea typeface="黑体" panose="02010609060101010101" pitchFamily="49" charset="-122"/>
            </a:rPr>
            <a:t>二、概念与内涵</a:t>
          </a:r>
          <a:endParaRPr lang="zh-CN" altLang="en-US" sz="2000" b="1" dirty="0">
            <a:latin typeface="黑体" panose="02010609060101010101" pitchFamily="49" charset="-122"/>
            <a:ea typeface="黑体" panose="02010609060101010101" pitchFamily="49" charset="-122"/>
          </a:endParaRPr>
        </a:p>
      </dgm:t>
    </dgm:pt>
    <dgm:pt modelId="{E0F68DAF-F577-40E9-89A5-6FD5F3A9F4A8}" type="parTrans" cxnId="{B3D8C6EC-DA3E-47E6-B665-5F2F8FBA401B}">
      <dgm:prSet/>
      <dgm:spPr/>
      <dgm:t>
        <a:bodyPr/>
        <a:lstStyle/>
        <a:p>
          <a:endParaRPr lang="zh-CN" altLang="en-US"/>
        </a:p>
      </dgm:t>
    </dgm:pt>
    <dgm:pt modelId="{3810DBAC-15E2-4B09-BD86-E8717B306C50}" type="sibTrans" cxnId="{B3D8C6EC-DA3E-47E6-B665-5F2F8FBA401B}">
      <dgm:prSet/>
      <dgm:spPr/>
      <dgm:t>
        <a:bodyPr/>
        <a:lstStyle/>
        <a:p>
          <a:endParaRPr lang="zh-CN" altLang="en-US"/>
        </a:p>
      </dgm:t>
    </dgm:pt>
    <dgm:pt modelId="{D2CEE811-9A2A-47B3-88CC-B73B8ED162E4}">
      <dgm:prSet phldrT="[文本]" custT="1"/>
      <dgm:spPr/>
      <dgm:t>
        <a:bodyPr/>
        <a:lstStyle/>
        <a:p>
          <a:r>
            <a:rPr lang="zh-CN" altLang="en-US" sz="2000" b="1" dirty="0" smtClean="0">
              <a:latin typeface="黑体" panose="02010609060101010101" pitchFamily="49" charset="-122"/>
              <a:ea typeface="黑体" panose="02010609060101010101" pitchFamily="49" charset="-122"/>
            </a:rPr>
            <a:t>一、背景与意义</a:t>
          </a:r>
          <a:endParaRPr lang="zh-CN" altLang="en-US" sz="2000" b="1" dirty="0">
            <a:latin typeface="黑体" panose="02010609060101010101" pitchFamily="49" charset="-122"/>
            <a:ea typeface="黑体" panose="02010609060101010101" pitchFamily="49" charset="-122"/>
          </a:endParaRPr>
        </a:p>
      </dgm:t>
    </dgm:pt>
    <dgm:pt modelId="{CAC20FD8-1742-47DA-B0F1-541FDFC9027E}" type="sib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39860B53-CE9A-439D-8B4F-BB6531CE480C}" type="par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15531B89-33F3-4A44-AC67-56DB3BF44CE5}" type="pres">
      <dgm:prSet presAssocID="{93A8EF61-287F-409B-B537-0F992DC0B1A8}" presName="linear" presStyleCnt="0">
        <dgm:presLayoutVars>
          <dgm:animLvl val="lvl"/>
          <dgm:resizeHandles val="exact"/>
        </dgm:presLayoutVars>
      </dgm:prSet>
      <dgm:spPr/>
      <dgm:t>
        <a:bodyPr/>
        <a:lstStyle/>
        <a:p>
          <a:endParaRPr lang="zh-CN" altLang="en-US"/>
        </a:p>
      </dgm:t>
    </dgm:pt>
    <dgm:pt modelId="{BB091463-B04A-4F60-ABA9-4C26F9C0FA3E}" type="pres">
      <dgm:prSet presAssocID="{D2CEE811-9A2A-47B3-88CC-B73B8ED162E4}" presName="parentText" presStyleLbl="node1" presStyleIdx="0" presStyleCnt="5" custScaleX="62748" custScaleY="44897" custLinFactY="-17704" custLinFactNeighborX="-10751" custLinFactNeighborY="-100000">
        <dgm:presLayoutVars>
          <dgm:chMax val="0"/>
          <dgm:bulletEnabled val="1"/>
        </dgm:presLayoutVars>
      </dgm:prSet>
      <dgm:spPr>
        <a:prstGeom prst="roundRect">
          <a:avLst/>
        </a:prstGeom>
      </dgm:spPr>
      <dgm:t>
        <a:bodyPr/>
        <a:lstStyle/>
        <a:p>
          <a:endParaRPr lang="zh-CN" altLang="en-US"/>
        </a:p>
      </dgm:t>
    </dgm:pt>
    <dgm:pt modelId="{A04713EA-5196-40CC-AD00-249B1ED46095}" type="pres">
      <dgm:prSet presAssocID="{CAC20FD8-1742-47DA-B0F1-541FDFC9027E}" presName="spacer" presStyleCnt="0"/>
      <dgm:spPr/>
      <dgm:t>
        <a:bodyPr/>
        <a:lstStyle/>
        <a:p>
          <a:endParaRPr lang="zh-CN" altLang="en-US"/>
        </a:p>
      </dgm:t>
    </dgm:pt>
    <dgm:pt modelId="{6D15F6D9-B98C-4C3D-A521-FB5F2CAF1CE0}" type="pres">
      <dgm:prSet presAssocID="{F9BE23E9-774A-455C-AF9E-3E4C80F6C75B}" presName="parentText" presStyleLbl="node1" presStyleIdx="1" presStyleCnt="5" custScaleX="62748" custScaleY="44897" custLinFactY="-4526" custLinFactNeighborX="-5873" custLinFactNeighborY="-100000">
        <dgm:presLayoutVars>
          <dgm:chMax val="0"/>
          <dgm:bulletEnabled val="1"/>
        </dgm:presLayoutVars>
      </dgm:prSet>
      <dgm:spPr>
        <a:prstGeom prst="roundRect">
          <a:avLst/>
        </a:prstGeom>
      </dgm:spPr>
      <dgm:t>
        <a:bodyPr/>
        <a:lstStyle/>
        <a:p>
          <a:endParaRPr lang="zh-CN" altLang="en-US"/>
        </a:p>
      </dgm:t>
    </dgm:pt>
    <dgm:pt modelId="{3FE35453-72CF-446B-B89A-B44A5E3AA094}" type="pres">
      <dgm:prSet presAssocID="{3810DBAC-15E2-4B09-BD86-E8717B306C50}" presName="spacer" presStyleCnt="0"/>
      <dgm:spPr/>
    </dgm:pt>
    <dgm:pt modelId="{79FC0415-F07D-4263-B04A-5E6AE22D0E20}" type="pres">
      <dgm:prSet presAssocID="{1EA9A80E-6021-469A-BD83-39985C6FFB88}" presName="parentText" presStyleLbl="node1" presStyleIdx="2" presStyleCnt="5" custScaleX="62748" custScaleY="44897" custLinFactNeighborX="-4140" custLinFactNeighborY="2012">
        <dgm:presLayoutVars>
          <dgm:chMax val="0"/>
          <dgm:bulletEnabled val="1"/>
        </dgm:presLayoutVars>
      </dgm:prSet>
      <dgm:spPr>
        <a:prstGeom prst="roundRect">
          <a:avLst/>
        </a:prstGeom>
      </dgm:spPr>
      <dgm:t>
        <a:bodyPr/>
        <a:lstStyle/>
        <a:p>
          <a:endParaRPr lang="zh-CN" altLang="en-US"/>
        </a:p>
      </dgm:t>
    </dgm:pt>
    <dgm:pt modelId="{5ABB6CF6-AF71-4F52-8B99-D63008F92BB7}" type="pres">
      <dgm:prSet presAssocID="{29C97D33-A622-4D81-BB84-E9914EAC8E0C}" presName="spacer" presStyleCnt="0"/>
      <dgm:spPr/>
      <dgm:t>
        <a:bodyPr/>
        <a:lstStyle/>
        <a:p>
          <a:endParaRPr lang="zh-CN" altLang="en-US"/>
        </a:p>
      </dgm:t>
    </dgm:pt>
    <dgm:pt modelId="{3FE707B7-89FF-48B3-8D89-1EB70564E63B}" type="pres">
      <dgm:prSet presAssocID="{8B50B012-DD4E-4B4D-A180-290CAC46A6D0}" presName="parentText" presStyleLbl="node1" presStyleIdx="3" presStyleCnt="5" custScaleX="62748" custScaleY="44897" custLinFactY="1477" custLinFactNeighborX="-6376" custLinFactNeighborY="100000">
        <dgm:presLayoutVars>
          <dgm:chMax val="0"/>
          <dgm:bulletEnabled val="1"/>
        </dgm:presLayoutVars>
      </dgm:prSet>
      <dgm:spPr>
        <a:prstGeom prst="roundRect">
          <a:avLst/>
        </a:prstGeom>
      </dgm:spPr>
      <dgm:t>
        <a:bodyPr/>
        <a:lstStyle/>
        <a:p>
          <a:endParaRPr lang="zh-CN" altLang="en-US"/>
        </a:p>
      </dgm:t>
    </dgm:pt>
    <dgm:pt modelId="{0072AF53-3622-4A29-93A7-FCCF597B94DD}" type="pres">
      <dgm:prSet presAssocID="{E1C4D544-FCF2-40EE-854E-2026B5C3645B}" presName="spacer" presStyleCnt="0"/>
      <dgm:spPr/>
      <dgm:t>
        <a:bodyPr/>
        <a:lstStyle/>
        <a:p>
          <a:endParaRPr lang="zh-CN" altLang="en-US"/>
        </a:p>
      </dgm:t>
    </dgm:pt>
    <dgm:pt modelId="{2E937739-3207-4691-8516-F253CFC84357}" type="pres">
      <dgm:prSet presAssocID="{406C4D3D-3C93-4833-95D8-DAA10604202A}" presName="parentText" presStyleLbl="node1" presStyleIdx="4" presStyleCnt="5" custScaleX="62748" custScaleY="44897" custLinFactY="12209" custLinFactNeighborX="-13376" custLinFactNeighborY="100000">
        <dgm:presLayoutVars>
          <dgm:chMax val="0"/>
          <dgm:bulletEnabled val="1"/>
        </dgm:presLayoutVars>
      </dgm:prSet>
      <dgm:spPr>
        <a:prstGeom prst="roundRect">
          <a:avLst/>
        </a:prstGeom>
      </dgm:spPr>
      <dgm:t>
        <a:bodyPr/>
        <a:lstStyle/>
        <a:p>
          <a:endParaRPr lang="zh-CN" altLang="en-US"/>
        </a:p>
      </dgm:t>
    </dgm:pt>
  </dgm:ptLst>
  <dgm:cxnLst>
    <dgm:cxn modelId="{75631C35-AA69-484F-B24F-53A1A18EEE15}" type="presOf" srcId="{D2CEE811-9A2A-47B3-88CC-B73B8ED162E4}" destId="{BB091463-B04A-4F60-ABA9-4C26F9C0FA3E}" srcOrd="0" destOrd="0" presId="urn:microsoft.com/office/officeart/2005/8/layout/vList2"/>
    <dgm:cxn modelId="{D904D42E-0357-4EFD-8DC4-F59B81B4FE43}" srcId="{93A8EF61-287F-409B-B537-0F992DC0B1A8}" destId="{8B50B012-DD4E-4B4D-A180-290CAC46A6D0}" srcOrd="3" destOrd="0" parTransId="{FC8725E3-787E-49E4-976F-ACF616FA2FD6}" sibTransId="{E1C4D544-FCF2-40EE-854E-2026B5C3645B}"/>
    <dgm:cxn modelId="{D51B987B-1489-4C05-A3DE-749E537E3D61}" type="presOf" srcId="{8B50B012-DD4E-4B4D-A180-290CAC46A6D0}" destId="{3FE707B7-89FF-48B3-8D89-1EB70564E63B}" srcOrd="0" destOrd="0" presId="urn:microsoft.com/office/officeart/2005/8/layout/vList2"/>
    <dgm:cxn modelId="{B23209AF-0E63-46ED-9BDE-E9F1F104B8CA}" type="presOf" srcId="{406C4D3D-3C93-4833-95D8-DAA10604202A}" destId="{2E937739-3207-4691-8516-F253CFC84357}" srcOrd="0" destOrd="0" presId="urn:microsoft.com/office/officeart/2005/8/layout/vList2"/>
    <dgm:cxn modelId="{9C9D3175-D036-462C-AA62-26C3ECFCCC6D}" type="presOf" srcId="{F9BE23E9-774A-455C-AF9E-3E4C80F6C75B}" destId="{6D15F6D9-B98C-4C3D-A521-FB5F2CAF1CE0}" srcOrd="0" destOrd="0" presId="urn:microsoft.com/office/officeart/2005/8/layout/vList2"/>
    <dgm:cxn modelId="{3C03CCC3-75CA-454B-A517-68B8B1C7539B}" srcId="{93A8EF61-287F-409B-B537-0F992DC0B1A8}" destId="{406C4D3D-3C93-4833-95D8-DAA10604202A}" srcOrd="4" destOrd="0" parTransId="{87A9E0FB-D9D4-4F7E-9F8D-EFA6199D52CA}" sibTransId="{77F0BA29-52E4-44CE-AF1F-BBA6DFF28921}"/>
    <dgm:cxn modelId="{46F1EF8B-49D3-46C0-A71C-EBA7FC8F8A5C}" type="presOf" srcId="{1EA9A80E-6021-469A-BD83-39985C6FFB88}" destId="{79FC0415-F07D-4263-B04A-5E6AE22D0E20}" srcOrd="0" destOrd="0" presId="urn:microsoft.com/office/officeart/2005/8/layout/vList2"/>
    <dgm:cxn modelId="{B3D8C6EC-DA3E-47E6-B665-5F2F8FBA401B}" srcId="{93A8EF61-287F-409B-B537-0F992DC0B1A8}" destId="{F9BE23E9-774A-455C-AF9E-3E4C80F6C75B}" srcOrd="1" destOrd="0" parTransId="{E0F68DAF-F577-40E9-89A5-6FD5F3A9F4A8}" sibTransId="{3810DBAC-15E2-4B09-BD86-E8717B306C50}"/>
    <dgm:cxn modelId="{064F4A97-A05D-414F-941F-6407444B823E}" srcId="{93A8EF61-287F-409B-B537-0F992DC0B1A8}" destId="{D2CEE811-9A2A-47B3-88CC-B73B8ED162E4}" srcOrd="0" destOrd="0" parTransId="{39860B53-CE9A-439D-8B4F-BB6531CE480C}" sibTransId="{CAC20FD8-1742-47DA-B0F1-541FDFC9027E}"/>
    <dgm:cxn modelId="{428A5BE8-E98E-479C-A82B-8CDA51C8FE8D}" type="presOf" srcId="{93A8EF61-287F-409B-B537-0F992DC0B1A8}" destId="{15531B89-33F3-4A44-AC67-56DB3BF44CE5}" srcOrd="0" destOrd="0" presId="urn:microsoft.com/office/officeart/2005/8/layout/vList2"/>
    <dgm:cxn modelId="{82DC86C0-EEED-4478-95B0-8B202ECD1323}" srcId="{93A8EF61-287F-409B-B537-0F992DC0B1A8}" destId="{1EA9A80E-6021-469A-BD83-39985C6FFB88}" srcOrd="2" destOrd="0" parTransId="{08A728E3-E6B6-409C-BAD2-61004BCC5E07}" sibTransId="{29C97D33-A622-4D81-BB84-E9914EAC8E0C}"/>
    <dgm:cxn modelId="{A0F0FC09-5858-4C2D-871E-6DEB558189E2}" type="presParOf" srcId="{15531B89-33F3-4A44-AC67-56DB3BF44CE5}" destId="{BB091463-B04A-4F60-ABA9-4C26F9C0FA3E}" srcOrd="0" destOrd="0" presId="urn:microsoft.com/office/officeart/2005/8/layout/vList2"/>
    <dgm:cxn modelId="{41C75EA4-8AD1-4D17-B1DE-DC4510418FC0}" type="presParOf" srcId="{15531B89-33F3-4A44-AC67-56DB3BF44CE5}" destId="{A04713EA-5196-40CC-AD00-249B1ED46095}" srcOrd="1" destOrd="0" presId="urn:microsoft.com/office/officeart/2005/8/layout/vList2"/>
    <dgm:cxn modelId="{F8754E49-7F95-4B5A-BC5B-9882D4F57F96}" type="presParOf" srcId="{15531B89-33F3-4A44-AC67-56DB3BF44CE5}" destId="{6D15F6D9-B98C-4C3D-A521-FB5F2CAF1CE0}" srcOrd="2" destOrd="0" presId="urn:microsoft.com/office/officeart/2005/8/layout/vList2"/>
    <dgm:cxn modelId="{6E60FFF2-852A-4B3F-8967-9F4E8DCD68A9}" type="presParOf" srcId="{15531B89-33F3-4A44-AC67-56DB3BF44CE5}" destId="{3FE35453-72CF-446B-B89A-B44A5E3AA094}" srcOrd="3" destOrd="0" presId="urn:microsoft.com/office/officeart/2005/8/layout/vList2"/>
    <dgm:cxn modelId="{A838F697-3F8E-42E7-A112-91BB9896C2DA}" type="presParOf" srcId="{15531B89-33F3-4A44-AC67-56DB3BF44CE5}" destId="{79FC0415-F07D-4263-B04A-5E6AE22D0E20}" srcOrd="4" destOrd="0" presId="urn:microsoft.com/office/officeart/2005/8/layout/vList2"/>
    <dgm:cxn modelId="{B54A3298-E255-4878-9248-FA40039B962D}" type="presParOf" srcId="{15531B89-33F3-4A44-AC67-56DB3BF44CE5}" destId="{5ABB6CF6-AF71-4F52-8B99-D63008F92BB7}" srcOrd="5" destOrd="0" presId="urn:microsoft.com/office/officeart/2005/8/layout/vList2"/>
    <dgm:cxn modelId="{2FCE7A41-BAF3-41A8-9B57-3B72542C3E0B}" type="presParOf" srcId="{15531B89-33F3-4A44-AC67-56DB3BF44CE5}" destId="{3FE707B7-89FF-48B3-8D89-1EB70564E63B}" srcOrd="6" destOrd="0" presId="urn:microsoft.com/office/officeart/2005/8/layout/vList2"/>
    <dgm:cxn modelId="{A6E44237-4799-4DFB-8D0F-BDA371FE31F9}" type="presParOf" srcId="{15531B89-33F3-4A44-AC67-56DB3BF44CE5}" destId="{0072AF53-3622-4A29-93A7-FCCF597B94DD}" srcOrd="7" destOrd="0" presId="urn:microsoft.com/office/officeart/2005/8/layout/vList2"/>
    <dgm:cxn modelId="{A676EB96-C851-41D9-9C63-D2D7878F4AE6}" type="presParOf" srcId="{15531B89-33F3-4A44-AC67-56DB3BF44CE5}" destId="{2E937739-3207-4691-8516-F253CFC8435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E09B7B2-4490-488C-ACD9-DA2D6FBED6D8}"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zh-CN" altLang="en-US"/>
        </a:p>
      </dgm:t>
    </dgm:pt>
    <dgm:pt modelId="{92E04F84-A624-44C9-9BF6-2EBCF34D2683}">
      <dgm:prSet phldrT="[文本]" custT="1"/>
      <dgm:spPr/>
      <dgm:t>
        <a:bodyPr/>
        <a:lstStyle/>
        <a:p>
          <a:r>
            <a:rPr lang="zh-CN" altLang="en-US" sz="1400" dirty="0" smtClean="0">
              <a:latin typeface="黑体" panose="02010609060101010101" pitchFamily="49" charset="-122"/>
              <a:ea typeface="黑体" panose="02010609060101010101" pitchFamily="49" charset="-122"/>
            </a:rPr>
            <a:t>大数据采集与预处理</a:t>
          </a:r>
          <a:endParaRPr lang="zh-CN" altLang="en-US" sz="1400" dirty="0">
            <a:latin typeface="黑体" panose="02010609060101010101" pitchFamily="49" charset="-122"/>
            <a:ea typeface="黑体" panose="02010609060101010101" pitchFamily="49" charset="-122"/>
          </a:endParaRPr>
        </a:p>
      </dgm:t>
    </dgm:pt>
    <dgm:pt modelId="{76851DDD-6D68-42F0-9C22-B22A2AEB500D}" type="parTrans" cxnId="{06153848-660B-4386-903A-D4EA687E341F}">
      <dgm:prSet/>
      <dgm:spPr/>
      <dgm:t>
        <a:bodyPr/>
        <a:lstStyle/>
        <a:p>
          <a:endParaRPr lang="zh-CN" altLang="en-US" sz="2000">
            <a:latin typeface="黑体" panose="02010609060101010101" pitchFamily="49" charset="-122"/>
            <a:ea typeface="黑体" panose="02010609060101010101" pitchFamily="49" charset="-122"/>
          </a:endParaRPr>
        </a:p>
      </dgm:t>
    </dgm:pt>
    <dgm:pt modelId="{CB68430B-FEE2-415B-8A52-553D16313B31}" type="sibTrans" cxnId="{06153848-660B-4386-903A-D4EA687E341F}">
      <dgm:prSet/>
      <dgm:spPr/>
      <dgm:t>
        <a:bodyPr/>
        <a:lstStyle/>
        <a:p>
          <a:endParaRPr lang="zh-CN" altLang="en-US" sz="2000">
            <a:latin typeface="黑体" panose="02010609060101010101" pitchFamily="49" charset="-122"/>
            <a:ea typeface="黑体" panose="02010609060101010101" pitchFamily="49" charset="-122"/>
          </a:endParaRPr>
        </a:p>
      </dgm:t>
    </dgm:pt>
    <dgm:pt modelId="{C0C20CF8-7804-424E-A711-5BD25606F8C0}">
      <dgm:prSet phldrT="[文本]" custT="1"/>
      <dgm:spPr/>
      <dgm:t>
        <a:bodyPr/>
        <a:lstStyle/>
        <a:p>
          <a:r>
            <a:rPr lang="zh-CN" altLang="en-US" sz="1400" dirty="0" smtClean="0">
              <a:latin typeface="黑体" panose="02010609060101010101" pitchFamily="49" charset="-122"/>
              <a:ea typeface="黑体" panose="02010609060101010101" pitchFamily="49" charset="-122"/>
            </a:rPr>
            <a:t>大数据存储与管理</a:t>
          </a:r>
          <a:endParaRPr lang="zh-CN" altLang="en-US" sz="1400" dirty="0">
            <a:latin typeface="黑体" panose="02010609060101010101" pitchFamily="49" charset="-122"/>
            <a:ea typeface="黑体" panose="02010609060101010101" pitchFamily="49" charset="-122"/>
          </a:endParaRPr>
        </a:p>
      </dgm:t>
    </dgm:pt>
    <dgm:pt modelId="{53E4E7B8-F5A6-469C-A256-8E57AD1D08FC}" type="parTrans" cxnId="{FBF7698E-5ABC-4EA9-9580-A4BC0FC0F6F3}">
      <dgm:prSet/>
      <dgm:spPr/>
      <dgm:t>
        <a:bodyPr/>
        <a:lstStyle/>
        <a:p>
          <a:endParaRPr lang="zh-CN" altLang="en-US" sz="2000">
            <a:latin typeface="黑体" panose="02010609060101010101" pitchFamily="49" charset="-122"/>
            <a:ea typeface="黑体" panose="02010609060101010101" pitchFamily="49" charset="-122"/>
          </a:endParaRPr>
        </a:p>
      </dgm:t>
    </dgm:pt>
    <dgm:pt modelId="{F9ED05E5-BEB5-45A7-A76E-085E593D26FD}" type="sibTrans" cxnId="{FBF7698E-5ABC-4EA9-9580-A4BC0FC0F6F3}">
      <dgm:prSet/>
      <dgm:spPr/>
      <dgm:t>
        <a:bodyPr/>
        <a:lstStyle/>
        <a:p>
          <a:endParaRPr lang="zh-CN" altLang="en-US" sz="2000">
            <a:latin typeface="黑体" panose="02010609060101010101" pitchFamily="49" charset="-122"/>
            <a:ea typeface="黑体" panose="02010609060101010101" pitchFamily="49" charset="-122"/>
          </a:endParaRPr>
        </a:p>
      </dgm:t>
    </dgm:pt>
    <dgm:pt modelId="{63E126B7-BDBC-47DE-9480-45869650102F}">
      <dgm:prSet phldrT="[文本]" custT="1"/>
      <dgm:spPr/>
      <dgm:t>
        <a:bodyPr/>
        <a:lstStyle/>
        <a:p>
          <a:r>
            <a:rPr lang="zh-CN" altLang="en-US" sz="1400" dirty="0" smtClean="0">
              <a:latin typeface="黑体" panose="02010609060101010101" pitchFamily="49" charset="-122"/>
              <a:ea typeface="黑体" panose="02010609060101010101" pitchFamily="49" charset="-122"/>
            </a:rPr>
            <a:t>大数据计算模式与系统</a:t>
          </a:r>
          <a:endParaRPr lang="zh-CN" altLang="en-US" sz="1400" dirty="0">
            <a:latin typeface="黑体" panose="02010609060101010101" pitchFamily="49" charset="-122"/>
            <a:ea typeface="黑体" panose="02010609060101010101" pitchFamily="49" charset="-122"/>
          </a:endParaRPr>
        </a:p>
      </dgm:t>
    </dgm:pt>
    <dgm:pt modelId="{8D959473-3E29-4D86-A7BA-5F6E83A4D38C}" type="parTrans" cxnId="{BAF904F2-733A-402F-B0F4-E3C3FEC6F08D}">
      <dgm:prSet/>
      <dgm:spPr/>
      <dgm:t>
        <a:bodyPr/>
        <a:lstStyle/>
        <a:p>
          <a:endParaRPr lang="zh-CN" altLang="en-US" sz="2000">
            <a:latin typeface="黑体" panose="02010609060101010101" pitchFamily="49" charset="-122"/>
            <a:ea typeface="黑体" panose="02010609060101010101" pitchFamily="49" charset="-122"/>
          </a:endParaRPr>
        </a:p>
      </dgm:t>
    </dgm:pt>
    <dgm:pt modelId="{DEC8BAB3-3BA2-42A2-800A-D081E3296A31}" type="sibTrans" cxnId="{BAF904F2-733A-402F-B0F4-E3C3FEC6F08D}">
      <dgm:prSet/>
      <dgm:spPr/>
      <dgm:t>
        <a:bodyPr/>
        <a:lstStyle/>
        <a:p>
          <a:endParaRPr lang="zh-CN" altLang="en-US" sz="2000">
            <a:latin typeface="黑体" panose="02010609060101010101" pitchFamily="49" charset="-122"/>
            <a:ea typeface="黑体" panose="02010609060101010101" pitchFamily="49" charset="-122"/>
          </a:endParaRPr>
        </a:p>
      </dgm:t>
    </dgm:pt>
    <dgm:pt modelId="{A1B83FA9-8857-4E0B-8F96-10EEB1BF1A0D}">
      <dgm:prSet phldrT="[文本]" custT="1"/>
      <dgm:spPr/>
      <dgm:t>
        <a:bodyPr/>
        <a:lstStyle/>
        <a:p>
          <a:r>
            <a:rPr lang="zh-CN" altLang="en-US" sz="1400" dirty="0" smtClean="0">
              <a:latin typeface="黑体" panose="02010609060101010101" pitchFamily="49" charset="-122"/>
              <a:ea typeface="黑体" panose="02010609060101010101" pitchFamily="49" charset="-122"/>
            </a:rPr>
            <a:t>大数据分析与挖掘</a:t>
          </a:r>
          <a:endParaRPr lang="zh-CN" altLang="en-US" sz="1400" dirty="0">
            <a:latin typeface="黑体" panose="02010609060101010101" pitchFamily="49" charset="-122"/>
            <a:ea typeface="黑体" panose="02010609060101010101" pitchFamily="49" charset="-122"/>
          </a:endParaRPr>
        </a:p>
      </dgm:t>
    </dgm:pt>
    <dgm:pt modelId="{CC9D8ADE-2356-4F76-A14D-FD08CAA466BD}" type="parTrans" cxnId="{5E530ED7-81A7-464C-AC25-06F2F06D00CC}">
      <dgm:prSet/>
      <dgm:spPr/>
      <dgm:t>
        <a:bodyPr/>
        <a:lstStyle/>
        <a:p>
          <a:endParaRPr lang="zh-CN" altLang="en-US" sz="2000">
            <a:latin typeface="黑体" panose="02010609060101010101" pitchFamily="49" charset="-122"/>
            <a:ea typeface="黑体" panose="02010609060101010101" pitchFamily="49" charset="-122"/>
          </a:endParaRPr>
        </a:p>
      </dgm:t>
    </dgm:pt>
    <dgm:pt modelId="{D221625F-142D-4C4B-AB30-60D6992C62DC}" type="sibTrans" cxnId="{5E530ED7-81A7-464C-AC25-06F2F06D00CC}">
      <dgm:prSet/>
      <dgm:spPr/>
      <dgm:t>
        <a:bodyPr/>
        <a:lstStyle/>
        <a:p>
          <a:endParaRPr lang="zh-CN" altLang="en-US" sz="2000">
            <a:latin typeface="黑体" panose="02010609060101010101" pitchFamily="49" charset="-122"/>
            <a:ea typeface="黑体" panose="02010609060101010101" pitchFamily="49" charset="-122"/>
          </a:endParaRPr>
        </a:p>
      </dgm:t>
    </dgm:pt>
    <dgm:pt modelId="{5B0A8F02-1C12-4C7C-ABAD-CFE9419DEE5B}">
      <dgm:prSet phldrT="[文本]" custT="1"/>
      <dgm:spPr/>
      <dgm:t>
        <a:bodyPr/>
        <a:lstStyle/>
        <a:p>
          <a:r>
            <a:rPr lang="zh-CN" altLang="en-US" sz="1400" dirty="0" smtClean="0">
              <a:latin typeface="黑体" panose="02010609060101010101" pitchFamily="49" charset="-122"/>
              <a:ea typeface="黑体" panose="02010609060101010101" pitchFamily="49" charset="-122"/>
            </a:rPr>
            <a:t>大数据可视化计算</a:t>
          </a:r>
          <a:endParaRPr lang="zh-CN" altLang="en-US" sz="1400" dirty="0">
            <a:latin typeface="黑体" panose="02010609060101010101" pitchFamily="49" charset="-122"/>
            <a:ea typeface="黑体" panose="02010609060101010101" pitchFamily="49" charset="-122"/>
          </a:endParaRPr>
        </a:p>
      </dgm:t>
    </dgm:pt>
    <dgm:pt modelId="{95921D06-3599-4180-8115-5B424BD38B49}" type="parTrans" cxnId="{26B8C77E-F948-4115-BF29-657E30CBB748}">
      <dgm:prSet/>
      <dgm:spPr/>
      <dgm:t>
        <a:bodyPr/>
        <a:lstStyle/>
        <a:p>
          <a:endParaRPr lang="zh-CN" altLang="en-US" sz="2000">
            <a:latin typeface="黑体" panose="02010609060101010101" pitchFamily="49" charset="-122"/>
            <a:ea typeface="黑体" panose="02010609060101010101" pitchFamily="49" charset="-122"/>
          </a:endParaRPr>
        </a:p>
      </dgm:t>
    </dgm:pt>
    <dgm:pt modelId="{8209F753-67F2-4AFF-8CEF-EE21CF6C9473}" type="sibTrans" cxnId="{26B8C77E-F948-4115-BF29-657E30CBB748}">
      <dgm:prSet/>
      <dgm:spPr/>
      <dgm:t>
        <a:bodyPr/>
        <a:lstStyle/>
        <a:p>
          <a:endParaRPr lang="zh-CN" altLang="en-US" sz="2000">
            <a:latin typeface="黑体" panose="02010609060101010101" pitchFamily="49" charset="-122"/>
            <a:ea typeface="黑体" panose="02010609060101010101" pitchFamily="49" charset="-122"/>
          </a:endParaRPr>
        </a:p>
      </dgm:t>
    </dgm:pt>
    <dgm:pt modelId="{FA7EA1E4-4096-4CFA-B923-C73AB6608195}">
      <dgm:prSet phldrT="[文本]" custT="1"/>
      <dgm:spPr/>
      <dgm:t>
        <a:bodyPr/>
        <a:lstStyle/>
        <a:p>
          <a:r>
            <a:rPr lang="zh-CN" altLang="en-US" sz="1400" dirty="0" smtClean="0">
              <a:latin typeface="黑体" panose="02010609060101010101" pitchFamily="49" charset="-122"/>
              <a:ea typeface="黑体" panose="02010609060101010101" pitchFamily="49" charset="-122"/>
            </a:rPr>
            <a:t>大数据隐私与安全</a:t>
          </a:r>
          <a:endParaRPr lang="zh-CN" altLang="en-US" sz="1400" dirty="0">
            <a:latin typeface="黑体" panose="02010609060101010101" pitchFamily="49" charset="-122"/>
            <a:ea typeface="黑体" panose="02010609060101010101" pitchFamily="49" charset="-122"/>
          </a:endParaRPr>
        </a:p>
      </dgm:t>
    </dgm:pt>
    <dgm:pt modelId="{AC3EB4A0-318E-420C-96DF-D52864590CF3}" type="parTrans" cxnId="{7C1996DF-EEA6-43D1-B50C-AE632DEAE8B1}">
      <dgm:prSet/>
      <dgm:spPr/>
      <dgm:t>
        <a:bodyPr/>
        <a:lstStyle/>
        <a:p>
          <a:endParaRPr lang="zh-CN" altLang="en-US" sz="2000">
            <a:latin typeface="黑体" panose="02010609060101010101" pitchFamily="49" charset="-122"/>
            <a:ea typeface="黑体" panose="02010609060101010101" pitchFamily="49" charset="-122"/>
          </a:endParaRPr>
        </a:p>
      </dgm:t>
    </dgm:pt>
    <dgm:pt modelId="{8C22E202-2BA8-4BBC-9828-F7D30BB448DF}" type="sibTrans" cxnId="{7C1996DF-EEA6-43D1-B50C-AE632DEAE8B1}">
      <dgm:prSet/>
      <dgm:spPr/>
      <dgm:t>
        <a:bodyPr/>
        <a:lstStyle/>
        <a:p>
          <a:endParaRPr lang="zh-CN" altLang="en-US" sz="2000">
            <a:latin typeface="黑体" panose="02010609060101010101" pitchFamily="49" charset="-122"/>
            <a:ea typeface="黑体" panose="02010609060101010101" pitchFamily="49" charset="-122"/>
          </a:endParaRPr>
        </a:p>
      </dgm:t>
    </dgm:pt>
    <dgm:pt modelId="{E660DDE1-9F22-4DB1-B840-9734A32AD918}" type="pres">
      <dgm:prSet presAssocID="{FE09B7B2-4490-488C-ACD9-DA2D6FBED6D8}" presName="rootNode" presStyleCnt="0">
        <dgm:presLayoutVars>
          <dgm:chMax/>
          <dgm:chPref/>
          <dgm:dir/>
          <dgm:animLvl val="lvl"/>
        </dgm:presLayoutVars>
      </dgm:prSet>
      <dgm:spPr/>
      <dgm:t>
        <a:bodyPr/>
        <a:lstStyle/>
        <a:p>
          <a:endParaRPr lang="zh-CN" altLang="en-US"/>
        </a:p>
      </dgm:t>
    </dgm:pt>
    <dgm:pt modelId="{099714D2-1E77-4D95-94BB-5AD4BC6D63FF}" type="pres">
      <dgm:prSet presAssocID="{92E04F84-A624-44C9-9BF6-2EBCF34D2683}" presName="composite" presStyleCnt="0"/>
      <dgm:spPr/>
    </dgm:pt>
    <dgm:pt modelId="{90584D14-3F70-491A-AD7F-29B437BDCD66}" type="pres">
      <dgm:prSet presAssocID="{92E04F84-A624-44C9-9BF6-2EBCF34D2683}" presName="ParentText" presStyleLbl="node1" presStyleIdx="0" presStyleCnt="6" custScaleX="133543" custScaleY="136104">
        <dgm:presLayoutVars>
          <dgm:chMax val="1"/>
          <dgm:chPref val="1"/>
          <dgm:bulletEnabled val="1"/>
        </dgm:presLayoutVars>
      </dgm:prSet>
      <dgm:spPr/>
      <dgm:t>
        <a:bodyPr/>
        <a:lstStyle/>
        <a:p>
          <a:endParaRPr lang="zh-CN" altLang="en-US"/>
        </a:p>
      </dgm:t>
    </dgm:pt>
    <dgm:pt modelId="{3478C0D3-F9B8-4550-8258-FE300D6ECAE8}" type="pres">
      <dgm:prSet presAssocID="{92E04F84-A624-44C9-9BF6-2EBCF34D2683}" presName="Image" presStyleLbl="bgImgPlace1" presStyleIdx="0" presStyleCnt="6" custScaleX="133543" custScaleY="136104"/>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E44C8E45-DF48-4A34-8167-0A68FB0967ED}" type="pres">
      <dgm:prSet presAssocID="{92E04F84-A624-44C9-9BF6-2EBCF34D2683}" presName="ChildText" presStyleLbl="fgAcc1" presStyleIdx="0" presStyleCnt="0">
        <dgm:presLayoutVars>
          <dgm:chMax val="0"/>
          <dgm:chPref val="0"/>
          <dgm:bulletEnabled val="1"/>
        </dgm:presLayoutVars>
      </dgm:prSet>
      <dgm:spPr/>
    </dgm:pt>
    <dgm:pt modelId="{96C132C0-EF54-4F96-87C5-47A09155A39B}" type="pres">
      <dgm:prSet presAssocID="{CB68430B-FEE2-415B-8A52-553D16313B31}" presName="sibTrans" presStyleCnt="0"/>
      <dgm:spPr/>
    </dgm:pt>
    <dgm:pt modelId="{FB562143-5967-4982-8F9A-1A786A1652E7}" type="pres">
      <dgm:prSet presAssocID="{C0C20CF8-7804-424E-A711-5BD25606F8C0}" presName="composite" presStyleCnt="0"/>
      <dgm:spPr/>
    </dgm:pt>
    <dgm:pt modelId="{6042B722-C2CE-4492-A463-C9BC06110319}" type="pres">
      <dgm:prSet presAssocID="{C0C20CF8-7804-424E-A711-5BD25606F8C0}" presName="ParentText" presStyleLbl="node1" presStyleIdx="1" presStyleCnt="6" custScaleX="133543" custScaleY="136104">
        <dgm:presLayoutVars>
          <dgm:chMax val="1"/>
          <dgm:chPref val="1"/>
          <dgm:bulletEnabled val="1"/>
        </dgm:presLayoutVars>
      </dgm:prSet>
      <dgm:spPr/>
      <dgm:t>
        <a:bodyPr/>
        <a:lstStyle/>
        <a:p>
          <a:endParaRPr lang="zh-CN" altLang="en-US"/>
        </a:p>
      </dgm:t>
    </dgm:pt>
    <dgm:pt modelId="{A2BF3222-079B-406E-8DBC-9ECB6614E70B}" type="pres">
      <dgm:prSet presAssocID="{C0C20CF8-7804-424E-A711-5BD25606F8C0}" presName="Image" presStyleLbl="bgImgPlace1" presStyleIdx="1" presStyleCnt="6" custScaleX="133543" custScaleY="136104"/>
      <dgm:spPr>
        <a:blipFill>
          <a:blip xmlns:r="http://schemas.openxmlformats.org/officeDocument/2006/relationships" r:embed="rId2">
            <a:extLst>
              <a:ext uri="{28A0092B-C50C-407E-A947-70E740481C1C}">
                <a14:useLocalDpi xmlns:a14="http://schemas.microsoft.com/office/drawing/2010/main" val="0"/>
              </a:ext>
            </a:extLst>
          </a:blip>
          <a:srcRect/>
          <a:stretch>
            <a:fillRect l="-13000" r="-13000"/>
          </a:stretch>
        </a:blipFill>
      </dgm:spPr>
    </dgm:pt>
    <dgm:pt modelId="{B34BE2F1-2768-41FD-A9A9-6A02EA7C8F0C}" type="pres">
      <dgm:prSet presAssocID="{C0C20CF8-7804-424E-A711-5BD25606F8C0}" presName="ChildText" presStyleLbl="fgAcc1" presStyleIdx="0" presStyleCnt="0">
        <dgm:presLayoutVars>
          <dgm:chMax val="0"/>
          <dgm:chPref val="0"/>
          <dgm:bulletEnabled val="1"/>
        </dgm:presLayoutVars>
      </dgm:prSet>
      <dgm:spPr/>
      <dgm:t>
        <a:bodyPr/>
        <a:lstStyle/>
        <a:p>
          <a:endParaRPr lang="zh-CN" altLang="en-US"/>
        </a:p>
      </dgm:t>
    </dgm:pt>
    <dgm:pt modelId="{86A19931-48C1-44EE-938D-F00A59694185}" type="pres">
      <dgm:prSet presAssocID="{F9ED05E5-BEB5-45A7-A76E-085E593D26FD}" presName="sibTrans" presStyleCnt="0"/>
      <dgm:spPr/>
    </dgm:pt>
    <dgm:pt modelId="{A1F40BDD-761D-4897-BA26-2A8809F64E65}" type="pres">
      <dgm:prSet presAssocID="{63E126B7-BDBC-47DE-9480-45869650102F}" presName="composite" presStyleCnt="0"/>
      <dgm:spPr/>
    </dgm:pt>
    <dgm:pt modelId="{3C4A312D-75DE-4DD3-A61E-F981C8B6C4D3}" type="pres">
      <dgm:prSet presAssocID="{63E126B7-BDBC-47DE-9480-45869650102F}" presName="ParentText" presStyleLbl="node1" presStyleIdx="2" presStyleCnt="6" custScaleX="133543" custScaleY="136104">
        <dgm:presLayoutVars>
          <dgm:chMax val="1"/>
          <dgm:chPref val="1"/>
          <dgm:bulletEnabled val="1"/>
        </dgm:presLayoutVars>
      </dgm:prSet>
      <dgm:spPr/>
      <dgm:t>
        <a:bodyPr/>
        <a:lstStyle/>
        <a:p>
          <a:endParaRPr lang="zh-CN" altLang="en-US"/>
        </a:p>
      </dgm:t>
    </dgm:pt>
    <dgm:pt modelId="{EFA8E7FB-B02B-4804-B5CA-0542B7923A0E}" type="pres">
      <dgm:prSet presAssocID="{63E126B7-BDBC-47DE-9480-45869650102F}" presName="Image" presStyleLbl="bgImgPlace1" presStyleIdx="2" presStyleCnt="6" custScaleX="133543" custScaleY="136104"/>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pt>
    <dgm:pt modelId="{5CE935C9-FF38-45D2-B40C-C8A90B7C9A44}" type="pres">
      <dgm:prSet presAssocID="{63E126B7-BDBC-47DE-9480-45869650102F}" presName="ChildText" presStyleLbl="fgAcc1" presStyleIdx="0" presStyleCnt="0">
        <dgm:presLayoutVars>
          <dgm:chMax val="0"/>
          <dgm:chPref val="0"/>
          <dgm:bulletEnabled val="1"/>
        </dgm:presLayoutVars>
      </dgm:prSet>
      <dgm:spPr/>
      <dgm:t>
        <a:bodyPr/>
        <a:lstStyle/>
        <a:p>
          <a:endParaRPr lang="zh-CN" altLang="en-US"/>
        </a:p>
      </dgm:t>
    </dgm:pt>
    <dgm:pt modelId="{86C8770E-B189-4E28-98F4-43B0BAC37AA4}" type="pres">
      <dgm:prSet presAssocID="{DEC8BAB3-3BA2-42A2-800A-D081E3296A31}" presName="sibTrans" presStyleCnt="0"/>
      <dgm:spPr/>
    </dgm:pt>
    <dgm:pt modelId="{68C8BA2E-DB2B-407B-B85C-AC63D78E9835}" type="pres">
      <dgm:prSet presAssocID="{A1B83FA9-8857-4E0B-8F96-10EEB1BF1A0D}" presName="composite" presStyleCnt="0"/>
      <dgm:spPr/>
    </dgm:pt>
    <dgm:pt modelId="{583BC7F5-0F58-4AFD-BA5A-D5029524737C}" type="pres">
      <dgm:prSet presAssocID="{A1B83FA9-8857-4E0B-8F96-10EEB1BF1A0D}" presName="ParentText" presStyleLbl="node1" presStyleIdx="3" presStyleCnt="6" custScaleX="133543" custScaleY="136104">
        <dgm:presLayoutVars>
          <dgm:chMax val="1"/>
          <dgm:chPref val="1"/>
          <dgm:bulletEnabled val="1"/>
        </dgm:presLayoutVars>
      </dgm:prSet>
      <dgm:spPr/>
      <dgm:t>
        <a:bodyPr/>
        <a:lstStyle/>
        <a:p>
          <a:endParaRPr lang="zh-CN" altLang="en-US"/>
        </a:p>
      </dgm:t>
    </dgm:pt>
    <dgm:pt modelId="{04FBF96D-FB41-4533-AAE7-D84B9948EC32}" type="pres">
      <dgm:prSet presAssocID="{A1B83FA9-8857-4E0B-8F96-10EEB1BF1A0D}" presName="Image" presStyleLbl="bgImgPlace1" presStyleIdx="3" presStyleCnt="6" custScaleX="133543" custScaleY="136104"/>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pt>
    <dgm:pt modelId="{F93145FB-5383-4684-9243-A57E27F61F8A}" type="pres">
      <dgm:prSet presAssocID="{A1B83FA9-8857-4E0B-8F96-10EEB1BF1A0D}" presName="ChildText" presStyleLbl="fgAcc1" presStyleIdx="0" presStyleCnt="0">
        <dgm:presLayoutVars>
          <dgm:chMax val="0"/>
          <dgm:chPref val="0"/>
          <dgm:bulletEnabled val="1"/>
        </dgm:presLayoutVars>
      </dgm:prSet>
      <dgm:spPr/>
    </dgm:pt>
    <dgm:pt modelId="{31FB3522-3DE9-4E42-996E-F418789447EA}" type="pres">
      <dgm:prSet presAssocID="{D221625F-142D-4C4B-AB30-60D6992C62DC}" presName="sibTrans" presStyleCnt="0"/>
      <dgm:spPr/>
    </dgm:pt>
    <dgm:pt modelId="{07DEA663-EB6A-4209-8FDF-C16D90D8D280}" type="pres">
      <dgm:prSet presAssocID="{5B0A8F02-1C12-4C7C-ABAD-CFE9419DEE5B}" presName="composite" presStyleCnt="0"/>
      <dgm:spPr/>
    </dgm:pt>
    <dgm:pt modelId="{D0BAD2F3-E04F-4DDB-9C3E-23CCA1359C7D}" type="pres">
      <dgm:prSet presAssocID="{5B0A8F02-1C12-4C7C-ABAD-CFE9419DEE5B}" presName="ParentText" presStyleLbl="node1" presStyleIdx="4" presStyleCnt="6" custScaleX="133543" custScaleY="136104">
        <dgm:presLayoutVars>
          <dgm:chMax val="1"/>
          <dgm:chPref val="1"/>
          <dgm:bulletEnabled val="1"/>
        </dgm:presLayoutVars>
      </dgm:prSet>
      <dgm:spPr/>
      <dgm:t>
        <a:bodyPr/>
        <a:lstStyle/>
        <a:p>
          <a:endParaRPr lang="zh-CN" altLang="en-US"/>
        </a:p>
      </dgm:t>
    </dgm:pt>
    <dgm:pt modelId="{462CE40A-5033-4774-9958-3221A3F7FD78}" type="pres">
      <dgm:prSet presAssocID="{5B0A8F02-1C12-4C7C-ABAD-CFE9419DEE5B}" presName="Image" presStyleLbl="bgImgPlace1" presStyleIdx="4" presStyleCnt="6" custScaleX="133543" custScaleY="136104"/>
      <dgm:spPr>
        <a:blipFill>
          <a:blip xmlns:r="http://schemas.openxmlformats.org/officeDocument/2006/relationships" r:embed="rId5">
            <a:extLst>
              <a:ext uri="{28A0092B-C50C-407E-A947-70E740481C1C}">
                <a14:useLocalDpi xmlns:a14="http://schemas.microsoft.com/office/drawing/2010/main" val="0"/>
              </a:ext>
            </a:extLst>
          </a:blip>
          <a:srcRect/>
          <a:stretch>
            <a:fillRect l="-8000" r="-8000"/>
          </a:stretch>
        </a:blipFill>
      </dgm:spPr>
    </dgm:pt>
    <dgm:pt modelId="{17E89530-58D9-428C-8345-41CA6310F366}" type="pres">
      <dgm:prSet presAssocID="{5B0A8F02-1C12-4C7C-ABAD-CFE9419DEE5B}" presName="ChildText" presStyleLbl="fgAcc1" presStyleIdx="0" presStyleCnt="0">
        <dgm:presLayoutVars>
          <dgm:chMax val="0"/>
          <dgm:chPref val="0"/>
          <dgm:bulletEnabled val="1"/>
        </dgm:presLayoutVars>
      </dgm:prSet>
      <dgm:spPr/>
    </dgm:pt>
    <dgm:pt modelId="{38DC1505-0597-4D5B-B8BB-EDC7176A52B6}" type="pres">
      <dgm:prSet presAssocID="{8209F753-67F2-4AFF-8CEF-EE21CF6C9473}" presName="sibTrans" presStyleCnt="0"/>
      <dgm:spPr/>
    </dgm:pt>
    <dgm:pt modelId="{457B81FA-8709-46BB-92A1-F5392EBEFC5A}" type="pres">
      <dgm:prSet presAssocID="{FA7EA1E4-4096-4CFA-B923-C73AB6608195}" presName="composite" presStyleCnt="0"/>
      <dgm:spPr/>
    </dgm:pt>
    <dgm:pt modelId="{28E166FB-A582-499B-B974-49BED926BA32}" type="pres">
      <dgm:prSet presAssocID="{FA7EA1E4-4096-4CFA-B923-C73AB6608195}" presName="ParentText" presStyleLbl="node1" presStyleIdx="5" presStyleCnt="6" custScaleX="133543" custScaleY="136104">
        <dgm:presLayoutVars>
          <dgm:chMax val="1"/>
          <dgm:chPref val="1"/>
          <dgm:bulletEnabled val="1"/>
        </dgm:presLayoutVars>
      </dgm:prSet>
      <dgm:spPr/>
      <dgm:t>
        <a:bodyPr/>
        <a:lstStyle/>
        <a:p>
          <a:endParaRPr lang="zh-CN" altLang="en-US"/>
        </a:p>
      </dgm:t>
    </dgm:pt>
    <dgm:pt modelId="{4318073D-2A96-4BBC-A6C5-6912BD122050}" type="pres">
      <dgm:prSet presAssocID="{FA7EA1E4-4096-4CFA-B923-C73AB6608195}" presName="Image" presStyleLbl="bgImgPlace1" presStyleIdx="5" presStyleCnt="6" custScaleX="133543" custScaleY="136104"/>
      <dgm:spPr>
        <a:blipFill>
          <a:blip xmlns:r="http://schemas.openxmlformats.org/officeDocument/2006/relationships" r:embed="rId6">
            <a:extLst>
              <a:ext uri="{28A0092B-C50C-407E-A947-70E740481C1C}">
                <a14:useLocalDpi xmlns:a14="http://schemas.microsoft.com/office/drawing/2010/main" val="0"/>
              </a:ext>
            </a:extLst>
          </a:blip>
          <a:srcRect/>
          <a:stretch>
            <a:fillRect t="-31000" b="-31000"/>
          </a:stretch>
        </a:blipFill>
      </dgm:spPr>
    </dgm:pt>
    <dgm:pt modelId="{9805A13B-ADC7-44F6-8A3A-D8D2B5F0B194}" type="pres">
      <dgm:prSet presAssocID="{FA7EA1E4-4096-4CFA-B923-C73AB6608195}" presName="ChildText" presStyleLbl="fgAcc1" presStyleIdx="0" presStyleCnt="0">
        <dgm:presLayoutVars>
          <dgm:chMax val="0"/>
          <dgm:chPref val="0"/>
          <dgm:bulletEnabled val="1"/>
        </dgm:presLayoutVars>
      </dgm:prSet>
      <dgm:spPr/>
    </dgm:pt>
  </dgm:ptLst>
  <dgm:cxnLst>
    <dgm:cxn modelId="{BAF904F2-733A-402F-B0F4-E3C3FEC6F08D}" srcId="{FE09B7B2-4490-488C-ACD9-DA2D6FBED6D8}" destId="{63E126B7-BDBC-47DE-9480-45869650102F}" srcOrd="2" destOrd="0" parTransId="{8D959473-3E29-4D86-A7BA-5F6E83A4D38C}" sibTransId="{DEC8BAB3-3BA2-42A2-800A-D081E3296A31}"/>
    <dgm:cxn modelId="{838F749B-8ED3-4D83-9328-59CC2BE4CD93}" type="presOf" srcId="{FA7EA1E4-4096-4CFA-B923-C73AB6608195}" destId="{28E166FB-A582-499B-B974-49BED926BA32}" srcOrd="0" destOrd="0" presId="urn:microsoft.com/office/officeart/2008/layout/TitledPictureBlocks"/>
    <dgm:cxn modelId="{AC738446-6872-4FD0-8A88-B4FCC1285D58}" type="presOf" srcId="{63E126B7-BDBC-47DE-9480-45869650102F}" destId="{3C4A312D-75DE-4DD3-A61E-F981C8B6C4D3}" srcOrd="0" destOrd="0" presId="urn:microsoft.com/office/officeart/2008/layout/TitledPictureBlocks"/>
    <dgm:cxn modelId="{5CCF4ED5-B30F-4C52-BCF7-4F4F5AFF2DC8}" type="presOf" srcId="{92E04F84-A624-44C9-9BF6-2EBCF34D2683}" destId="{90584D14-3F70-491A-AD7F-29B437BDCD66}" srcOrd="0" destOrd="0" presId="urn:microsoft.com/office/officeart/2008/layout/TitledPictureBlocks"/>
    <dgm:cxn modelId="{7C1996DF-EEA6-43D1-B50C-AE632DEAE8B1}" srcId="{FE09B7B2-4490-488C-ACD9-DA2D6FBED6D8}" destId="{FA7EA1E4-4096-4CFA-B923-C73AB6608195}" srcOrd="5" destOrd="0" parTransId="{AC3EB4A0-318E-420C-96DF-D52864590CF3}" sibTransId="{8C22E202-2BA8-4BBC-9828-F7D30BB448DF}"/>
    <dgm:cxn modelId="{5E530ED7-81A7-464C-AC25-06F2F06D00CC}" srcId="{FE09B7B2-4490-488C-ACD9-DA2D6FBED6D8}" destId="{A1B83FA9-8857-4E0B-8F96-10EEB1BF1A0D}" srcOrd="3" destOrd="0" parTransId="{CC9D8ADE-2356-4F76-A14D-FD08CAA466BD}" sibTransId="{D221625F-142D-4C4B-AB30-60D6992C62DC}"/>
    <dgm:cxn modelId="{FBF7698E-5ABC-4EA9-9580-A4BC0FC0F6F3}" srcId="{FE09B7B2-4490-488C-ACD9-DA2D6FBED6D8}" destId="{C0C20CF8-7804-424E-A711-5BD25606F8C0}" srcOrd="1" destOrd="0" parTransId="{53E4E7B8-F5A6-469C-A256-8E57AD1D08FC}" sibTransId="{F9ED05E5-BEB5-45A7-A76E-085E593D26FD}"/>
    <dgm:cxn modelId="{0162B93C-3E71-4151-BDC4-19DB9800002B}" type="presOf" srcId="{C0C20CF8-7804-424E-A711-5BD25606F8C0}" destId="{6042B722-C2CE-4492-A463-C9BC06110319}" srcOrd="0" destOrd="0" presId="urn:microsoft.com/office/officeart/2008/layout/TitledPictureBlocks"/>
    <dgm:cxn modelId="{26B8C77E-F948-4115-BF29-657E30CBB748}" srcId="{FE09B7B2-4490-488C-ACD9-DA2D6FBED6D8}" destId="{5B0A8F02-1C12-4C7C-ABAD-CFE9419DEE5B}" srcOrd="4" destOrd="0" parTransId="{95921D06-3599-4180-8115-5B424BD38B49}" sibTransId="{8209F753-67F2-4AFF-8CEF-EE21CF6C9473}"/>
    <dgm:cxn modelId="{8A9D23EB-DBC7-45A5-9EE4-A0B31EBCBDAF}" type="presOf" srcId="{5B0A8F02-1C12-4C7C-ABAD-CFE9419DEE5B}" destId="{D0BAD2F3-E04F-4DDB-9C3E-23CCA1359C7D}" srcOrd="0" destOrd="0" presId="urn:microsoft.com/office/officeart/2008/layout/TitledPictureBlocks"/>
    <dgm:cxn modelId="{3DE22C5D-B29F-4116-979B-11741C1E2275}" type="presOf" srcId="{A1B83FA9-8857-4E0B-8F96-10EEB1BF1A0D}" destId="{583BC7F5-0F58-4AFD-BA5A-D5029524737C}" srcOrd="0" destOrd="0" presId="urn:microsoft.com/office/officeart/2008/layout/TitledPictureBlocks"/>
    <dgm:cxn modelId="{F06BC1EE-BF6C-4023-BA67-2A1824EB0748}" type="presOf" srcId="{FE09B7B2-4490-488C-ACD9-DA2D6FBED6D8}" destId="{E660DDE1-9F22-4DB1-B840-9734A32AD918}" srcOrd="0" destOrd="0" presId="urn:microsoft.com/office/officeart/2008/layout/TitledPictureBlocks"/>
    <dgm:cxn modelId="{06153848-660B-4386-903A-D4EA687E341F}" srcId="{FE09B7B2-4490-488C-ACD9-DA2D6FBED6D8}" destId="{92E04F84-A624-44C9-9BF6-2EBCF34D2683}" srcOrd="0" destOrd="0" parTransId="{76851DDD-6D68-42F0-9C22-B22A2AEB500D}" sibTransId="{CB68430B-FEE2-415B-8A52-553D16313B31}"/>
    <dgm:cxn modelId="{8D5CF3E7-9115-4A67-96C5-6D77A3BE11D7}" type="presParOf" srcId="{E660DDE1-9F22-4DB1-B840-9734A32AD918}" destId="{099714D2-1E77-4D95-94BB-5AD4BC6D63FF}" srcOrd="0" destOrd="0" presId="urn:microsoft.com/office/officeart/2008/layout/TitledPictureBlocks"/>
    <dgm:cxn modelId="{6188A5D9-EE1A-4ED8-A6FC-2E484FB4A42D}" type="presParOf" srcId="{099714D2-1E77-4D95-94BB-5AD4BC6D63FF}" destId="{90584D14-3F70-491A-AD7F-29B437BDCD66}" srcOrd="0" destOrd="0" presId="urn:microsoft.com/office/officeart/2008/layout/TitledPictureBlocks"/>
    <dgm:cxn modelId="{04FE55EC-A4DF-45D7-BBBB-BDC8F3028023}" type="presParOf" srcId="{099714D2-1E77-4D95-94BB-5AD4BC6D63FF}" destId="{3478C0D3-F9B8-4550-8258-FE300D6ECAE8}" srcOrd="1" destOrd="0" presId="urn:microsoft.com/office/officeart/2008/layout/TitledPictureBlocks"/>
    <dgm:cxn modelId="{985506C2-D54B-4227-8B78-A054C6B5941C}" type="presParOf" srcId="{099714D2-1E77-4D95-94BB-5AD4BC6D63FF}" destId="{E44C8E45-DF48-4A34-8167-0A68FB0967ED}" srcOrd="2" destOrd="0" presId="urn:microsoft.com/office/officeart/2008/layout/TitledPictureBlocks"/>
    <dgm:cxn modelId="{C47BDD11-BEE2-4BAC-AC16-38AB6CA4A2B6}" type="presParOf" srcId="{E660DDE1-9F22-4DB1-B840-9734A32AD918}" destId="{96C132C0-EF54-4F96-87C5-47A09155A39B}" srcOrd="1" destOrd="0" presId="urn:microsoft.com/office/officeart/2008/layout/TitledPictureBlocks"/>
    <dgm:cxn modelId="{2C36F0E3-5E89-4AB2-BBEB-F4122A256988}" type="presParOf" srcId="{E660DDE1-9F22-4DB1-B840-9734A32AD918}" destId="{FB562143-5967-4982-8F9A-1A786A1652E7}" srcOrd="2" destOrd="0" presId="urn:microsoft.com/office/officeart/2008/layout/TitledPictureBlocks"/>
    <dgm:cxn modelId="{BEF93FB8-694A-40C0-BA6C-75FEDA567CF4}" type="presParOf" srcId="{FB562143-5967-4982-8F9A-1A786A1652E7}" destId="{6042B722-C2CE-4492-A463-C9BC06110319}" srcOrd="0" destOrd="0" presId="urn:microsoft.com/office/officeart/2008/layout/TitledPictureBlocks"/>
    <dgm:cxn modelId="{D2187C33-7EEA-4FF4-A93B-09BEDC8EB312}" type="presParOf" srcId="{FB562143-5967-4982-8F9A-1A786A1652E7}" destId="{A2BF3222-079B-406E-8DBC-9ECB6614E70B}" srcOrd="1" destOrd="0" presId="urn:microsoft.com/office/officeart/2008/layout/TitledPictureBlocks"/>
    <dgm:cxn modelId="{55196D4E-1175-43FF-9D6F-E239B7D13E8E}" type="presParOf" srcId="{FB562143-5967-4982-8F9A-1A786A1652E7}" destId="{B34BE2F1-2768-41FD-A9A9-6A02EA7C8F0C}" srcOrd="2" destOrd="0" presId="urn:microsoft.com/office/officeart/2008/layout/TitledPictureBlocks"/>
    <dgm:cxn modelId="{98A06CF3-8120-4F33-B3EC-4A627F247867}" type="presParOf" srcId="{E660DDE1-9F22-4DB1-B840-9734A32AD918}" destId="{86A19931-48C1-44EE-938D-F00A59694185}" srcOrd="3" destOrd="0" presId="urn:microsoft.com/office/officeart/2008/layout/TitledPictureBlocks"/>
    <dgm:cxn modelId="{172CC51B-1302-4602-B620-3704535E4C4A}" type="presParOf" srcId="{E660DDE1-9F22-4DB1-B840-9734A32AD918}" destId="{A1F40BDD-761D-4897-BA26-2A8809F64E65}" srcOrd="4" destOrd="0" presId="urn:microsoft.com/office/officeart/2008/layout/TitledPictureBlocks"/>
    <dgm:cxn modelId="{4739FC1C-8F4C-4FA6-BA2F-6953B545D9B6}" type="presParOf" srcId="{A1F40BDD-761D-4897-BA26-2A8809F64E65}" destId="{3C4A312D-75DE-4DD3-A61E-F981C8B6C4D3}" srcOrd="0" destOrd="0" presId="urn:microsoft.com/office/officeart/2008/layout/TitledPictureBlocks"/>
    <dgm:cxn modelId="{877CA6EE-DD13-49AF-B9BA-29ACC6B6213C}" type="presParOf" srcId="{A1F40BDD-761D-4897-BA26-2A8809F64E65}" destId="{EFA8E7FB-B02B-4804-B5CA-0542B7923A0E}" srcOrd="1" destOrd="0" presId="urn:microsoft.com/office/officeart/2008/layout/TitledPictureBlocks"/>
    <dgm:cxn modelId="{D108085D-3BF7-40CE-ACAF-EEFFF673D376}" type="presParOf" srcId="{A1F40BDD-761D-4897-BA26-2A8809F64E65}" destId="{5CE935C9-FF38-45D2-B40C-C8A90B7C9A44}" srcOrd="2" destOrd="0" presId="urn:microsoft.com/office/officeart/2008/layout/TitledPictureBlocks"/>
    <dgm:cxn modelId="{204ABE09-D59F-4E13-9A7A-E6B01F1B4F1A}" type="presParOf" srcId="{E660DDE1-9F22-4DB1-B840-9734A32AD918}" destId="{86C8770E-B189-4E28-98F4-43B0BAC37AA4}" srcOrd="5" destOrd="0" presId="urn:microsoft.com/office/officeart/2008/layout/TitledPictureBlocks"/>
    <dgm:cxn modelId="{0B8BD1BD-474B-45DF-8C3D-F8E7FDA95001}" type="presParOf" srcId="{E660DDE1-9F22-4DB1-B840-9734A32AD918}" destId="{68C8BA2E-DB2B-407B-B85C-AC63D78E9835}" srcOrd="6" destOrd="0" presId="urn:microsoft.com/office/officeart/2008/layout/TitledPictureBlocks"/>
    <dgm:cxn modelId="{B80ADC0B-F22B-4989-B5F0-1D75BBAB9129}" type="presParOf" srcId="{68C8BA2E-DB2B-407B-B85C-AC63D78E9835}" destId="{583BC7F5-0F58-4AFD-BA5A-D5029524737C}" srcOrd="0" destOrd="0" presId="urn:microsoft.com/office/officeart/2008/layout/TitledPictureBlocks"/>
    <dgm:cxn modelId="{D9F7CC13-2C90-4A99-8157-BA01527D9A5B}" type="presParOf" srcId="{68C8BA2E-DB2B-407B-B85C-AC63D78E9835}" destId="{04FBF96D-FB41-4533-AAE7-D84B9948EC32}" srcOrd="1" destOrd="0" presId="urn:microsoft.com/office/officeart/2008/layout/TitledPictureBlocks"/>
    <dgm:cxn modelId="{BBBB7F07-D98F-4DCD-B848-8746352C09AE}" type="presParOf" srcId="{68C8BA2E-DB2B-407B-B85C-AC63D78E9835}" destId="{F93145FB-5383-4684-9243-A57E27F61F8A}" srcOrd="2" destOrd="0" presId="urn:microsoft.com/office/officeart/2008/layout/TitledPictureBlocks"/>
    <dgm:cxn modelId="{4D2BE87B-A263-4F5C-B9E5-E05479E81ED9}" type="presParOf" srcId="{E660DDE1-9F22-4DB1-B840-9734A32AD918}" destId="{31FB3522-3DE9-4E42-996E-F418789447EA}" srcOrd="7" destOrd="0" presId="urn:microsoft.com/office/officeart/2008/layout/TitledPictureBlocks"/>
    <dgm:cxn modelId="{EFF84E7F-0F5B-4C45-A612-6F7D156324EC}" type="presParOf" srcId="{E660DDE1-9F22-4DB1-B840-9734A32AD918}" destId="{07DEA663-EB6A-4209-8FDF-C16D90D8D280}" srcOrd="8" destOrd="0" presId="urn:microsoft.com/office/officeart/2008/layout/TitledPictureBlocks"/>
    <dgm:cxn modelId="{365956FC-44D9-4B8F-BE8E-3E72DA252A99}" type="presParOf" srcId="{07DEA663-EB6A-4209-8FDF-C16D90D8D280}" destId="{D0BAD2F3-E04F-4DDB-9C3E-23CCA1359C7D}" srcOrd="0" destOrd="0" presId="urn:microsoft.com/office/officeart/2008/layout/TitledPictureBlocks"/>
    <dgm:cxn modelId="{11AF5501-3D87-4E1E-A4F3-01863583B66C}" type="presParOf" srcId="{07DEA663-EB6A-4209-8FDF-C16D90D8D280}" destId="{462CE40A-5033-4774-9958-3221A3F7FD78}" srcOrd="1" destOrd="0" presId="urn:microsoft.com/office/officeart/2008/layout/TitledPictureBlocks"/>
    <dgm:cxn modelId="{60E5CE86-13FD-4E30-8407-1349117DC665}" type="presParOf" srcId="{07DEA663-EB6A-4209-8FDF-C16D90D8D280}" destId="{17E89530-58D9-428C-8345-41CA6310F366}" srcOrd="2" destOrd="0" presId="urn:microsoft.com/office/officeart/2008/layout/TitledPictureBlocks"/>
    <dgm:cxn modelId="{1AA1E83A-5A9A-4B39-801E-A50A775B145F}" type="presParOf" srcId="{E660DDE1-9F22-4DB1-B840-9734A32AD918}" destId="{38DC1505-0597-4D5B-B8BB-EDC7176A52B6}" srcOrd="9" destOrd="0" presId="urn:microsoft.com/office/officeart/2008/layout/TitledPictureBlocks"/>
    <dgm:cxn modelId="{C72C20FF-D256-40A1-983C-D043B2698142}" type="presParOf" srcId="{E660DDE1-9F22-4DB1-B840-9734A32AD918}" destId="{457B81FA-8709-46BB-92A1-F5392EBEFC5A}" srcOrd="10" destOrd="0" presId="urn:microsoft.com/office/officeart/2008/layout/TitledPictureBlocks"/>
    <dgm:cxn modelId="{AB6BE2BF-120D-4446-9CAB-10F4E9A91DB2}" type="presParOf" srcId="{457B81FA-8709-46BB-92A1-F5392EBEFC5A}" destId="{28E166FB-A582-499B-B974-49BED926BA32}" srcOrd="0" destOrd="0" presId="urn:microsoft.com/office/officeart/2008/layout/TitledPictureBlocks"/>
    <dgm:cxn modelId="{AF8D3271-E526-4E35-8C51-09EBFAD6DB90}" type="presParOf" srcId="{457B81FA-8709-46BB-92A1-F5392EBEFC5A}" destId="{4318073D-2A96-4BBC-A6C5-6912BD122050}" srcOrd="1" destOrd="0" presId="urn:microsoft.com/office/officeart/2008/layout/TitledPictureBlocks"/>
    <dgm:cxn modelId="{156EEAEB-3AD8-4579-B59A-E8BA2CDACB61}" type="presParOf" srcId="{457B81FA-8709-46BB-92A1-F5392EBEFC5A}" destId="{9805A13B-ADC7-44F6-8A3A-D8D2B5F0B194}"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25D208-D542-48CD-92BE-664AE562B757}" type="doc">
      <dgm:prSet loTypeId="urn:microsoft.com/office/officeart/2008/layout/TitlePictureLineup" loCatId="picture" qsTypeId="urn:microsoft.com/office/officeart/2005/8/quickstyle/simple5" qsCatId="simple" csTypeId="urn:microsoft.com/office/officeart/2005/8/colors/accent1_2" csCatId="accent1" phldr="1"/>
      <dgm:spPr/>
      <dgm:t>
        <a:bodyPr/>
        <a:lstStyle/>
        <a:p>
          <a:endParaRPr lang="zh-CN" altLang="en-US"/>
        </a:p>
      </dgm:t>
    </dgm:pt>
    <dgm:pt modelId="{E367FDA1-0352-49E9-9217-8B9358FB79AB}">
      <dgm:prSet phldrT="[文本]"/>
      <dgm:spPr/>
      <dgm:t>
        <a:bodyPr/>
        <a:lstStyle/>
        <a:p>
          <a:r>
            <a:rPr lang="zh-CN" altLang="en-US" b="0" i="0" dirty="0" smtClean="0">
              <a:latin typeface="黑体" panose="02010609060101010101" pitchFamily="49" charset="-122"/>
              <a:ea typeface="黑体" panose="02010609060101010101" pitchFamily="49" charset="-122"/>
            </a:rPr>
            <a:t>结构化日志采集</a:t>
          </a:r>
          <a:endParaRPr lang="zh-CN" altLang="en-US" dirty="0">
            <a:latin typeface="黑体" panose="02010609060101010101" pitchFamily="49" charset="-122"/>
            <a:ea typeface="黑体" panose="02010609060101010101" pitchFamily="49" charset="-122"/>
          </a:endParaRPr>
        </a:p>
      </dgm:t>
    </dgm:pt>
    <dgm:pt modelId="{397C6B36-FFF5-4680-B86D-55CDEF8162D7}" type="parTrans" cxnId="{188C6F1E-7846-490A-8EBE-4750F348A22F}">
      <dgm:prSet/>
      <dgm:spPr/>
      <dgm:t>
        <a:bodyPr/>
        <a:lstStyle/>
        <a:p>
          <a:endParaRPr lang="zh-CN" altLang="en-US">
            <a:latin typeface="黑体" panose="02010609060101010101" pitchFamily="49" charset="-122"/>
            <a:ea typeface="黑体" panose="02010609060101010101" pitchFamily="49" charset="-122"/>
          </a:endParaRPr>
        </a:p>
      </dgm:t>
    </dgm:pt>
    <dgm:pt modelId="{2D2B91B0-1A70-467E-9B0E-666BE55E4764}" type="sibTrans" cxnId="{188C6F1E-7846-490A-8EBE-4750F348A22F}">
      <dgm:prSet/>
      <dgm:spPr/>
      <dgm:t>
        <a:bodyPr/>
        <a:lstStyle/>
        <a:p>
          <a:endParaRPr lang="zh-CN" altLang="en-US">
            <a:latin typeface="黑体" panose="02010609060101010101" pitchFamily="49" charset="-122"/>
            <a:ea typeface="黑体" panose="02010609060101010101" pitchFamily="49" charset="-122"/>
          </a:endParaRPr>
        </a:p>
      </dgm:t>
    </dgm:pt>
    <dgm:pt modelId="{946CDC64-5A12-4F71-BA10-DD096691F846}">
      <dgm:prSet phldrT="[文本]" custT="1"/>
      <dgm:spPr/>
      <dgm:t>
        <a:bodyPr/>
        <a:lstStyle/>
        <a:p>
          <a:pPr algn="just"/>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很多互联网企业都有自己的海量数据采集工具，多用于系统日志采集，如</a:t>
          </a:r>
          <a:r>
            <a:rPr lang="en-US" altLang="en-US" sz="1600" dirty="0" smtClean="0">
              <a:latin typeface="Times New Roman" panose="02020603050405020304" pitchFamily="18" charset="0"/>
              <a:ea typeface="黑体" panose="02010609060101010101" pitchFamily="49" charset="-122"/>
              <a:cs typeface="Times New Roman" panose="02020603050405020304" pitchFamily="18" charset="0"/>
            </a:rPr>
            <a:t>Hadoop </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的</a:t>
          </a:r>
          <a:r>
            <a:rPr lang="en-US" altLang="en-US" sz="1600" dirty="0" err="1" smtClean="0">
              <a:latin typeface="Times New Roman" panose="02020603050405020304" pitchFamily="18" charset="0"/>
              <a:ea typeface="黑体" panose="02010609060101010101" pitchFamily="49" charset="-122"/>
              <a:cs typeface="Times New Roman" panose="02020603050405020304" pitchFamily="18" charset="0"/>
            </a:rPr>
            <a:t>Chukwa</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600" dirty="0" err="1" smtClean="0">
              <a:latin typeface="Times New Roman" panose="02020603050405020304" pitchFamily="18" charset="0"/>
              <a:ea typeface="黑体" panose="02010609060101010101" pitchFamily="49" charset="-122"/>
              <a:cs typeface="Times New Roman" panose="02020603050405020304" pitchFamily="18" charset="0"/>
            </a:rPr>
            <a:t>Cloudera</a:t>
          </a:r>
          <a:r>
            <a:rPr lang="en-US" altLang="en-US" sz="16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的</a:t>
          </a:r>
          <a:r>
            <a:rPr lang="en-US" altLang="en-US" sz="1600" dirty="0" smtClean="0">
              <a:latin typeface="Times New Roman" panose="02020603050405020304" pitchFamily="18" charset="0"/>
              <a:ea typeface="黑体" panose="02010609060101010101" pitchFamily="49" charset="-122"/>
              <a:cs typeface="Times New Roman" panose="02020603050405020304" pitchFamily="18" charset="0"/>
            </a:rPr>
            <a:t>Flume</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600" dirty="0" smtClean="0">
              <a:latin typeface="Times New Roman" panose="02020603050405020304" pitchFamily="18" charset="0"/>
              <a:ea typeface="黑体" panose="02010609060101010101" pitchFamily="49" charset="-122"/>
              <a:cs typeface="Times New Roman" panose="02020603050405020304" pitchFamily="18" charset="0"/>
            </a:rPr>
            <a:t>Facebook </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的</a:t>
          </a:r>
          <a:r>
            <a:rPr lang="en-US" altLang="en-US" sz="1600" dirty="0" smtClean="0">
              <a:latin typeface="Times New Roman" panose="02020603050405020304" pitchFamily="18" charset="0"/>
              <a:ea typeface="黑体" panose="02010609060101010101" pitchFamily="49" charset="-122"/>
              <a:cs typeface="Times New Roman" panose="02020603050405020304" pitchFamily="18" charset="0"/>
            </a:rPr>
            <a:t>Scribe</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en-US" sz="1600" dirty="0" smtClean="0">
              <a:latin typeface="黑体" panose="02010609060101010101" pitchFamily="49" charset="-122"/>
              <a:ea typeface="黑体" panose="02010609060101010101" pitchFamily="49" charset="-122"/>
            </a:rPr>
            <a:t>均采用分布式架构，能满足每秒数百</a:t>
          </a:r>
          <a:r>
            <a:rPr lang="en-US" altLang="en-US" sz="1600" dirty="0" smtClean="0">
              <a:latin typeface="黑体" panose="02010609060101010101" pitchFamily="49" charset="-122"/>
              <a:ea typeface="黑体" panose="02010609060101010101" pitchFamily="49" charset="-122"/>
            </a:rPr>
            <a:t>MB</a:t>
          </a:r>
          <a:r>
            <a:rPr lang="zh-CN" altLang="en-US" sz="1600" dirty="0" smtClean="0">
              <a:latin typeface="黑体" panose="02010609060101010101" pitchFamily="49" charset="-122"/>
              <a:ea typeface="黑体" panose="02010609060101010101" pitchFamily="49" charset="-122"/>
            </a:rPr>
            <a:t>的日志数据采集和传输需求</a:t>
          </a:r>
          <a:endParaRPr lang="zh-CN" altLang="en-US" sz="1600" dirty="0">
            <a:latin typeface="黑体" panose="02010609060101010101" pitchFamily="49" charset="-122"/>
            <a:ea typeface="黑体" panose="02010609060101010101" pitchFamily="49" charset="-122"/>
          </a:endParaRPr>
        </a:p>
      </dgm:t>
    </dgm:pt>
    <dgm:pt modelId="{9C53746A-33D8-41B7-8D00-231CE831CDD4}" type="parTrans" cxnId="{09127904-D705-42A4-A58B-36E8AE630ED8}">
      <dgm:prSet/>
      <dgm:spPr/>
      <dgm:t>
        <a:bodyPr/>
        <a:lstStyle/>
        <a:p>
          <a:endParaRPr lang="zh-CN" altLang="en-US">
            <a:latin typeface="黑体" panose="02010609060101010101" pitchFamily="49" charset="-122"/>
            <a:ea typeface="黑体" panose="02010609060101010101" pitchFamily="49" charset="-122"/>
          </a:endParaRPr>
        </a:p>
      </dgm:t>
    </dgm:pt>
    <dgm:pt modelId="{7A1FFCC3-2752-4A50-914D-2C462CECD3BD}" type="sibTrans" cxnId="{09127904-D705-42A4-A58B-36E8AE630ED8}">
      <dgm:prSet/>
      <dgm:spPr/>
      <dgm:t>
        <a:bodyPr/>
        <a:lstStyle/>
        <a:p>
          <a:endParaRPr lang="zh-CN" altLang="en-US">
            <a:latin typeface="黑体" panose="02010609060101010101" pitchFamily="49" charset="-122"/>
            <a:ea typeface="黑体" panose="02010609060101010101" pitchFamily="49" charset="-122"/>
          </a:endParaRPr>
        </a:p>
      </dgm:t>
    </dgm:pt>
    <dgm:pt modelId="{5D742D9A-DE88-412E-B874-B95CE861788D}">
      <dgm:prSet phldrT="[文本]"/>
      <dgm:spPr/>
      <dgm:t>
        <a:bodyPr/>
        <a:lstStyle/>
        <a:p>
          <a:r>
            <a:rPr lang="zh-CN" altLang="en-US" b="0" i="0" dirty="0" smtClean="0">
              <a:latin typeface="黑体" panose="02010609060101010101" pitchFamily="49" charset="-122"/>
              <a:ea typeface="黑体" panose="02010609060101010101" pitchFamily="49" charset="-122"/>
            </a:rPr>
            <a:t>非结构化数据采集</a:t>
          </a:r>
          <a:endParaRPr lang="zh-CN" altLang="en-US" dirty="0">
            <a:latin typeface="黑体" panose="02010609060101010101" pitchFamily="49" charset="-122"/>
            <a:ea typeface="黑体" panose="02010609060101010101" pitchFamily="49" charset="-122"/>
          </a:endParaRPr>
        </a:p>
      </dgm:t>
    </dgm:pt>
    <dgm:pt modelId="{4F2B3170-4D0A-49A3-82D5-B98FBE1FE35F}" type="parTrans" cxnId="{8E1F3F8C-BACA-4DE3-AC86-C9DC0847EDC9}">
      <dgm:prSet/>
      <dgm:spPr/>
      <dgm:t>
        <a:bodyPr/>
        <a:lstStyle/>
        <a:p>
          <a:endParaRPr lang="zh-CN" altLang="en-US">
            <a:latin typeface="黑体" panose="02010609060101010101" pitchFamily="49" charset="-122"/>
            <a:ea typeface="黑体" panose="02010609060101010101" pitchFamily="49" charset="-122"/>
          </a:endParaRPr>
        </a:p>
      </dgm:t>
    </dgm:pt>
    <dgm:pt modelId="{BD7C1782-7C26-4255-81A2-D5D0764E915B}" type="sibTrans" cxnId="{8E1F3F8C-BACA-4DE3-AC86-C9DC0847EDC9}">
      <dgm:prSet/>
      <dgm:spPr/>
      <dgm:t>
        <a:bodyPr/>
        <a:lstStyle/>
        <a:p>
          <a:endParaRPr lang="zh-CN" altLang="en-US">
            <a:latin typeface="黑体" panose="02010609060101010101" pitchFamily="49" charset="-122"/>
            <a:ea typeface="黑体" panose="02010609060101010101" pitchFamily="49" charset="-122"/>
          </a:endParaRPr>
        </a:p>
      </dgm:t>
    </dgm:pt>
    <dgm:pt modelId="{B1936354-F5E2-46ED-AE93-011F60CB8E64}">
      <dgm:prSet phldrT="[文本]" custT="1"/>
      <dgm:spPr/>
      <dgm:t>
        <a:bodyPr/>
        <a:lstStyle/>
        <a:p>
          <a:pPr algn="just"/>
          <a:r>
            <a:rPr lang="zh-CN" altLang="en-US" sz="1600" dirty="0" smtClean="0">
              <a:latin typeface="黑体" panose="02010609060101010101" pitchFamily="49" charset="-122"/>
              <a:ea typeface="黑体" panose="02010609060101010101" pitchFamily="49" charset="-122"/>
            </a:rPr>
            <a:t>网络数据采集是指通过网络爬虫或网站公开</a:t>
          </a:r>
          <a:r>
            <a:rPr lang="en-US" altLang="en-US" sz="1600" dirty="0" smtClean="0">
              <a:latin typeface="Times New Roman" panose="02020603050405020304" pitchFamily="18" charset="0"/>
              <a:ea typeface="黑体" panose="02010609060101010101" pitchFamily="49" charset="-122"/>
              <a:cs typeface="Times New Roman" panose="02020603050405020304" pitchFamily="18" charset="0"/>
            </a:rPr>
            <a:t>API</a:t>
          </a:r>
          <a:r>
            <a:rPr lang="zh-CN" altLang="en-US" sz="1600" dirty="0" smtClean="0">
              <a:latin typeface="黑体" panose="02010609060101010101" pitchFamily="49" charset="-122"/>
              <a:ea typeface="黑体" panose="02010609060101010101" pitchFamily="49" charset="-122"/>
            </a:rPr>
            <a:t>等方式从网站上获取数据信息。</a:t>
          </a:r>
          <a:endParaRPr lang="en-US" altLang="zh-CN" sz="1600" dirty="0" smtClean="0">
            <a:latin typeface="黑体" panose="02010609060101010101" pitchFamily="49" charset="-122"/>
            <a:ea typeface="黑体" panose="02010609060101010101" pitchFamily="49" charset="-122"/>
          </a:endParaRPr>
        </a:p>
        <a:p>
          <a:pPr algn="just"/>
          <a:r>
            <a:rPr lang="zh-CN" altLang="en-US" sz="1600" dirty="0" smtClean="0">
              <a:latin typeface="黑体" panose="02010609060101010101" pitchFamily="49" charset="-122"/>
              <a:ea typeface="黑体" panose="02010609060101010101" pitchFamily="49" charset="-122"/>
            </a:rPr>
            <a:t>该方法可将非结构化数据从网页中抽取出来，将其存储为统一的本地数据文件，并以结构化的方式存储</a:t>
          </a:r>
          <a:endParaRPr lang="zh-CN" altLang="en-US" sz="1600" dirty="0">
            <a:latin typeface="黑体" panose="02010609060101010101" pitchFamily="49" charset="-122"/>
            <a:ea typeface="黑体" panose="02010609060101010101" pitchFamily="49" charset="-122"/>
          </a:endParaRPr>
        </a:p>
      </dgm:t>
    </dgm:pt>
    <dgm:pt modelId="{D9BD49B3-DC5A-4B12-90D0-1B3A6781F4C0}" type="parTrans" cxnId="{D3128267-0E88-47F7-8194-6D443FFDBAB8}">
      <dgm:prSet/>
      <dgm:spPr/>
      <dgm:t>
        <a:bodyPr/>
        <a:lstStyle/>
        <a:p>
          <a:endParaRPr lang="zh-CN" altLang="en-US">
            <a:latin typeface="黑体" panose="02010609060101010101" pitchFamily="49" charset="-122"/>
            <a:ea typeface="黑体" panose="02010609060101010101" pitchFamily="49" charset="-122"/>
          </a:endParaRPr>
        </a:p>
      </dgm:t>
    </dgm:pt>
    <dgm:pt modelId="{CFE4BF48-83EC-43F4-86E9-80D75D744332}" type="sibTrans" cxnId="{D3128267-0E88-47F7-8194-6D443FFDBAB8}">
      <dgm:prSet/>
      <dgm:spPr/>
      <dgm:t>
        <a:bodyPr/>
        <a:lstStyle/>
        <a:p>
          <a:endParaRPr lang="zh-CN" altLang="en-US">
            <a:latin typeface="黑体" panose="02010609060101010101" pitchFamily="49" charset="-122"/>
            <a:ea typeface="黑体" panose="02010609060101010101" pitchFamily="49" charset="-122"/>
          </a:endParaRPr>
        </a:p>
      </dgm:t>
    </dgm:pt>
    <dgm:pt modelId="{E631FDF8-D774-43F7-8A4A-30C49276713B}">
      <dgm:prSet phldrT="[文本]"/>
      <dgm:spPr/>
      <dgm:t>
        <a:bodyPr/>
        <a:lstStyle/>
        <a:p>
          <a:r>
            <a:rPr lang="zh-CN" altLang="en-US" b="0" i="0" dirty="0" smtClean="0">
              <a:latin typeface="黑体" panose="02010609060101010101" pitchFamily="49" charset="-122"/>
              <a:ea typeface="黑体" panose="02010609060101010101" pitchFamily="49" charset="-122"/>
            </a:rPr>
            <a:t>其他数据采集</a:t>
          </a:r>
        </a:p>
      </dgm:t>
    </dgm:pt>
    <dgm:pt modelId="{6A748B71-F861-487F-8DE6-FD149A906330}" type="parTrans" cxnId="{98108490-B9C5-40FE-A676-A0909C8FD2E0}">
      <dgm:prSet/>
      <dgm:spPr/>
      <dgm:t>
        <a:bodyPr/>
        <a:lstStyle/>
        <a:p>
          <a:endParaRPr lang="zh-CN" altLang="en-US">
            <a:latin typeface="黑体" panose="02010609060101010101" pitchFamily="49" charset="-122"/>
            <a:ea typeface="黑体" panose="02010609060101010101" pitchFamily="49" charset="-122"/>
          </a:endParaRPr>
        </a:p>
      </dgm:t>
    </dgm:pt>
    <dgm:pt modelId="{39160912-9A3C-4576-B691-BE01A4904AB0}" type="sibTrans" cxnId="{98108490-B9C5-40FE-A676-A0909C8FD2E0}">
      <dgm:prSet/>
      <dgm:spPr/>
      <dgm:t>
        <a:bodyPr/>
        <a:lstStyle/>
        <a:p>
          <a:endParaRPr lang="zh-CN" altLang="en-US">
            <a:latin typeface="黑体" panose="02010609060101010101" pitchFamily="49" charset="-122"/>
            <a:ea typeface="黑体" panose="02010609060101010101" pitchFamily="49" charset="-122"/>
          </a:endParaRPr>
        </a:p>
      </dgm:t>
    </dgm:pt>
    <dgm:pt modelId="{5E840F40-C57A-4637-95C5-F65561E8D4A3}">
      <dgm:prSet phldrT="[文本]" custT="1"/>
      <dgm:spPr/>
      <dgm:t>
        <a:bodyPr/>
        <a:lstStyle/>
        <a:p>
          <a:pPr algn="l"/>
          <a:endParaRPr lang="en-US" altLang="zh-CN" sz="1600" dirty="0" smtClean="0">
            <a:latin typeface="黑体" panose="02010609060101010101" pitchFamily="49" charset="-122"/>
            <a:ea typeface="黑体" panose="02010609060101010101" pitchFamily="49" charset="-122"/>
          </a:endParaRPr>
        </a:p>
        <a:p>
          <a:pPr algn="l"/>
          <a:r>
            <a:rPr lang="zh-CN" altLang="en-US" sz="1600" dirty="0" smtClean="0">
              <a:latin typeface="黑体" panose="02010609060101010101" pitchFamily="49" charset="-122"/>
              <a:ea typeface="黑体" panose="02010609060101010101" pitchFamily="49" charset="-122"/>
            </a:rPr>
            <a:t>对于企业生产经营数据或学科研究数据等保密性要求较高的数据，可以通过与企业或研究机构合作、使用特定系统接口等相关方式采集数据</a:t>
          </a:r>
          <a:endParaRPr lang="zh-CN" altLang="en-US" sz="1600" dirty="0">
            <a:latin typeface="黑体" panose="02010609060101010101" pitchFamily="49" charset="-122"/>
            <a:ea typeface="黑体" panose="02010609060101010101" pitchFamily="49" charset="-122"/>
          </a:endParaRPr>
        </a:p>
      </dgm:t>
    </dgm:pt>
    <dgm:pt modelId="{97BA6250-2DB1-4F6D-8040-87C05CAA2F85}" type="parTrans" cxnId="{F2B42FF3-D6C6-4718-B6CF-D4E3529A05F2}">
      <dgm:prSet/>
      <dgm:spPr/>
      <dgm:t>
        <a:bodyPr/>
        <a:lstStyle/>
        <a:p>
          <a:endParaRPr lang="zh-CN" altLang="en-US">
            <a:latin typeface="黑体" panose="02010609060101010101" pitchFamily="49" charset="-122"/>
            <a:ea typeface="黑体" panose="02010609060101010101" pitchFamily="49" charset="-122"/>
          </a:endParaRPr>
        </a:p>
      </dgm:t>
    </dgm:pt>
    <dgm:pt modelId="{0D7D2B27-5440-446D-8E28-D827FB3B06AE}" type="sibTrans" cxnId="{F2B42FF3-D6C6-4718-B6CF-D4E3529A05F2}">
      <dgm:prSet/>
      <dgm:spPr/>
      <dgm:t>
        <a:bodyPr/>
        <a:lstStyle/>
        <a:p>
          <a:endParaRPr lang="zh-CN" altLang="en-US">
            <a:latin typeface="黑体" panose="02010609060101010101" pitchFamily="49" charset="-122"/>
            <a:ea typeface="黑体" panose="02010609060101010101" pitchFamily="49" charset="-122"/>
          </a:endParaRPr>
        </a:p>
      </dgm:t>
    </dgm:pt>
    <dgm:pt modelId="{A4EC9B00-9B71-4805-B840-36E13A7EC651}" type="pres">
      <dgm:prSet presAssocID="{B525D208-D542-48CD-92BE-664AE562B757}" presName="Name0" presStyleCnt="0">
        <dgm:presLayoutVars>
          <dgm:dir/>
        </dgm:presLayoutVars>
      </dgm:prSet>
      <dgm:spPr/>
      <dgm:t>
        <a:bodyPr/>
        <a:lstStyle/>
        <a:p>
          <a:endParaRPr lang="zh-CN" altLang="en-US"/>
        </a:p>
      </dgm:t>
    </dgm:pt>
    <dgm:pt modelId="{95637C68-3EF5-4E38-A587-2DEB5632F666}" type="pres">
      <dgm:prSet presAssocID="{E367FDA1-0352-49E9-9217-8B9358FB79AB}" presName="composite" presStyleCnt="0"/>
      <dgm:spPr/>
    </dgm:pt>
    <dgm:pt modelId="{449B8998-AE14-4B91-B26E-6485E3D40F9F}" type="pres">
      <dgm:prSet presAssocID="{E367FDA1-0352-49E9-9217-8B9358FB79AB}" presName="Accent" presStyleLbl="alignAcc1" presStyleIdx="0" presStyleCnt="3"/>
      <dgm:spPr/>
    </dgm:pt>
    <dgm:pt modelId="{188B2064-8B07-4428-9038-E7B7B01A6660}" type="pres">
      <dgm:prSet presAssocID="{E367FDA1-0352-49E9-9217-8B9358FB79AB}" presName="Imag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t>
        <a:bodyPr/>
        <a:lstStyle/>
        <a:p>
          <a:endParaRPr lang="zh-CN" altLang="en-US"/>
        </a:p>
      </dgm:t>
    </dgm:pt>
    <dgm:pt modelId="{69E3C990-4169-4AE7-8E0A-0420A82B766B}" type="pres">
      <dgm:prSet presAssocID="{E367FDA1-0352-49E9-9217-8B9358FB79AB}" presName="Child" presStyleLbl="revTx" presStyleIdx="0" presStyleCnt="3">
        <dgm:presLayoutVars>
          <dgm:bulletEnabled val="1"/>
        </dgm:presLayoutVars>
      </dgm:prSet>
      <dgm:spPr/>
      <dgm:t>
        <a:bodyPr/>
        <a:lstStyle/>
        <a:p>
          <a:endParaRPr lang="zh-CN" altLang="en-US"/>
        </a:p>
      </dgm:t>
    </dgm:pt>
    <dgm:pt modelId="{8BE8F9AE-BB37-4840-A6DA-94172FB759CE}" type="pres">
      <dgm:prSet presAssocID="{E367FDA1-0352-49E9-9217-8B9358FB79AB}" presName="Parent" presStyleLbl="alignNode1" presStyleIdx="0" presStyleCnt="3">
        <dgm:presLayoutVars>
          <dgm:bulletEnabled val="1"/>
        </dgm:presLayoutVars>
      </dgm:prSet>
      <dgm:spPr/>
      <dgm:t>
        <a:bodyPr/>
        <a:lstStyle/>
        <a:p>
          <a:endParaRPr lang="zh-CN" altLang="en-US"/>
        </a:p>
      </dgm:t>
    </dgm:pt>
    <dgm:pt modelId="{FC64FBC0-093E-4261-8F6D-BF47874F2EEE}" type="pres">
      <dgm:prSet presAssocID="{2D2B91B0-1A70-467E-9B0E-666BE55E4764}" presName="sibTrans" presStyleCnt="0"/>
      <dgm:spPr/>
    </dgm:pt>
    <dgm:pt modelId="{186B2E5D-46AB-4FC0-8691-595965E659E5}" type="pres">
      <dgm:prSet presAssocID="{5D742D9A-DE88-412E-B874-B95CE861788D}" presName="composite" presStyleCnt="0"/>
      <dgm:spPr/>
    </dgm:pt>
    <dgm:pt modelId="{D971F1DB-7DF9-4F53-95FB-0573650DBCEC}" type="pres">
      <dgm:prSet presAssocID="{5D742D9A-DE88-412E-B874-B95CE861788D}" presName="Accent" presStyleLbl="alignAcc1" presStyleIdx="1" presStyleCnt="3"/>
      <dgm:spPr/>
    </dgm:pt>
    <dgm:pt modelId="{21F8F635-F4B2-4558-BC59-26CE00346E28}" type="pres">
      <dgm:prSet presAssocID="{5D742D9A-DE88-412E-B874-B95CE861788D}" presName="Imag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dgm:spPr>
    </dgm:pt>
    <dgm:pt modelId="{EEAE7F49-5785-4B8F-863E-E91EBA9C8DA9}" type="pres">
      <dgm:prSet presAssocID="{5D742D9A-DE88-412E-B874-B95CE861788D}" presName="Child" presStyleLbl="revTx" presStyleIdx="1" presStyleCnt="3">
        <dgm:presLayoutVars>
          <dgm:bulletEnabled val="1"/>
        </dgm:presLayoutVars>
      </dgm:prSet>
      <dgm:spPr/>
      <dgm:t>
        <a:bodyPr/>
        <a:lstStyle/>
        <a:p>
          <a:endParaRPr lang="zh-CN" altLang="en-US"/>
        </a:p>
      </dgm:t>
    </dgm:pt>
    <dgm:pt modelId="{49AE6C11-BE67-44EC-AB35-C5EEEF5FC330}" type="pres">
      <dgm:prSet presAssocID="{5D742D9A-DE88-412E-B874-B95CE861788D}" presName="Parent" presStyleLbl="alignNode1" presStyleIdx="1" presStyleCnt="3">
        <dgm:presLayoutVars>
          <dgm:bulletEnabled val="1"/>
        </dgm:presLayoutVars>
      </dgm:prSet>
      <dgm:spPr/>
      <dgm:t>
        <a:bodyPr/>
        <a:lstStyle/>
        <a:p>
          <a:endParaRPr lang="zh-CN" altLang="en-US"/>
        </a:p>
      </dgm:t>
    </dgm:pt>
    <dgm:pt modelId="{F45AF8EC-FDBF-4CD3-9530-D2BC44FCB26C}" type="pres">
      <dgm:prSet presAssocID="{BD7C1782-7C26-4255-81A2-D5D0764E915B}" presName="sibTrans" presStyleCnt="0"/>
      <dgm:spPr/>
    </dgm:pt>
    <dgm:pt modelId="{DF04D137-AEEB-4468-8284-7B2A6BD3DFFA}" type="pres">
      <dgm:prSet presAssocID="{E631FDF8-D774-43F7-8A4A-30C49276713B}" presName="composite" presStyleCnt="0"/>
      <dgm:spPr/>
    </dgm:pt>
    <dgm:pt modelId="{70F3EE10-4ADD-42F4-8CAE-1F1BD666DE4B}" type="pres">
      <dgm:prSet presAssocID="{E631FDF8-D774-43F7-8A4A-30C49276713B}" presName="Accent" presStyleLbl="alignAcc1" presStyleIdx="2" presStyleCnt="3"/>
      <dgm:spPr/>
    </dgm:pt>
    <dgm:pt modelId="{2F7E5567-1068-4324-87D1-EECAD17F14BB}" type="pres">
      <dgm:prSet presAssocID="{E631FDF8-D774-43F7-8A4A-30C49276713B}" presName="Imag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B8D5E403-1BB5-4677-9C37-E4FE6062FEDA}" type="pres">
      <dgm:prSet presAssocID="{E631FDF8-D774-43F7-8A4A-30C49276713B}" presName="Child" presStyleLbl="revTx" presStyleIdx="2" presStyleCnt="3">
        <dgm:presLayoutVars>
          <dgm:bulletEnabled val="1"/>
        </dgm:presLayoutVars>
      </dgm:prSet>
      <dgm:spPr/>
      <dgm:t>
        <a:bodyPr/>
        <a:lstStyle/>
        <a:p>
          <a:endParaRPr lang="zh-CN" altLang="en-US"/>
        </a:p>
      </dgm:t>
    </dgm:pt>
    <dgm:pt modelId="{281CBA58-4413-4FD8-95E8-4EA9366F8B25}" type="pres">
      <dgm:prSet presAssocID="{E631FDF8-D774-43F7-8A4A-30C49276713B}" presName="Parent" presStyleLbl="alignNode1" presStyleIdx="2" presStyleCnt="3">
        <dgm:presLayoutVars>
          <dgm:bulletEnabled val="1"/>
        </dgm:presLayoutVars>
      </dgm:prSet>
      <dgm:spPr/>
      <dgm:t>
        <a:bodyPr/>
        <a:lstStyle/>
        <a:p>
          <a:endParaRPr lang="zh-CN" altLang="en-US"/>
        </a:p>
      </dgm:t>
    </dgm:pt>
  </dgm:ptLst>
  <dgm:cxnLst>
    <dgm:cxn modelId="{4686638B-2DF3-42D3-916D-78449E822EC7}" type="presOf" srcId="{B525D208-D542-48CD-92BE-664AE562B757}" destId="{A4EC9B00-9B71-4805-B840-36E13A7EC651}" srcOrd="0" destOrd="0" presId="urn:microsoft.com/office/officeart/2008/layout/TitlePictureLineup"/>
    <dgm:cxn modelId="{188C6F1E-7846-490A-8EBE-4750F348A22F}" srcId="{B525D208-D542-48CD-92BE-664AE562B757}" destId="{E367FDA1-0352-49E9-9217-8B9358FB79AB}" srcOrd="0" destOrd="0" parTransId="{397C6B36-FFF5-4680-B86D-55CDEF8162D7}" sibTransId="{2D2B91B0-1A70-467E-9B0E-666BE55E4764}"/>
    <dgm:cxn modelId="{F2B42FF3-D6C6-4718-B6CF-D4E3529A05F2}" srcId="{E631FDF8-D774-43F7-8A4A-30C49276713B}" destId="{5E840F40-C57A-4637-95C5-F65561E8D4A3}" srcOrd="0" destOrd="0" parTransId="{97BA6250-2DB1-4F6D-8040-87C05CAA2F85}" sibTransId="{0D7D2B27-5440-446D-8E28-D827FB3B06AE}"/>
    <dgm:cxn modelId="{8D9D87DE-7828-4607-93BB-CAF2AF4AC61B}" type="presOf" srcId="{B1936354-F5E2-46ED-AE93-011F60CB8E64}" destId="{EEAE7F49-5785-4B8F-863E-E91EBA9C8DA9}" srcOrd="0" destOrd="0" presId="urn:microsoft.com/office/officeart/2008/layout/TitlePictureLineup"/>
    <dgm:cxn modelId="{98108490-B9C5-40FE-A676-A0909C8FD2E0}" srcId="{B525D208-D542-48CD-92BE-664AE562B757}" destId="{E631FDF8-D774-43F7-8A4A-30C49276713B}" srcOrd="2" destOrd="0" parTransId="{6A748B71-F861-487F-8DE6-FD149A906330}" sibTransId="{39160912-9A3C-4576-B691-BE01A4904AB0}"/>
    <dgm:cxn modelId="{09127904-D705-42A4-A58B-36E8AE630ED8}" srcId="{E367FDA1-0352-49E9-9217-8B9358FB79AB}" destId="{946CDC64-5A12-4F71-BA10-DD096691F846}" srcOrd="0" destOrd="0" parTransId="{9C53746A-33D8-41B7-8D00-231CE831CDD4}" sibTransId="{7A1FFCC3-2752-4A50-914D-2C462CECD3BD}"/>
    <dgm:cxn modelId="{8109D41D-5434-4AEA-9B60-4853BF4BE5A9}" type="presOf" srcId="{946CDC64-5A12-4F71-BA10-DD096691F846}" destId="{69E3C990-4169-4AE7-8E0A-0420A82B766B}" srcOrd="0" destOrd="0" presId="urn:microsoft.com/office/officeart/2008/layout/TitlePictureLineup"/>
    <dgm:cxn modelId="{F6B5202E-B3F7-49B9-BEB9-FFB9F5912A8B}" type="presOf" srcId="{5E840F40-C57A-4637-95C5-F65561E8D4A3}" destId="{B8D5E403-1BB5-4677-9C37-E4FE6062FEDA}" srcOrd="0" destOrd="0" presId="urn:microsoft.com/office/officeart/2008/layout/TitlePictureLineup"/>
    <dgm:cxn modelId="{D3128267-0E88-47F7-8194-6D443FFDBAB8}" srcId="{5D742D9A-DE88-412E-B874-B95CE861788D}" destId="{B1936354-F5E2-46ED-AE93-011F60CB8E64}" srcOrd="0" destOrd="0" parTransId="{D9BD49B3-DC5A-4B12-90D0-1B3A6781F4C0}" sibTransId="{CFE4BF48-83EC-43F4-86E9-80D75D744332}"/>
    <dgm:cxn modelId="{8E1F3F8C-BACA-4DE3-AC86-C9DC0847EDC9}" srcId="{B525D208-D542-48CD-92BE-664AE562B757}" destId="{5D742D9A-DE88-412E-B874-B95CE861788D}" srcOrd="1" destOrd="0" parTransId="{4F2B3170-4D0A-49A3-82D5-B98FBE1FE35F}" sibTransId="{BD7C1782-7C26-4255-81A2-D5D0764E915B}"/>
    <dgm:cxn modelId="{9EB585C5-69A6-4831-8142-7D925F91BC7F}" type="presOf" srcId="{E631FDF8-D774-43F7-8A4A-30C49276713B}" destId="{281CBA58-4413-4FD8-95E8-4EA9366F8B25}" srcOrd="0" destOrd="0" presId="urn:microsoft.com/office/officeart/2008/layout/TitlePictureLineup"/>
    <dgm:cxn modelId="{C4D82783-8292-425E-8B86-ADB5FEB2121E}" type="presOf" srcId="{5D742D9A-DE88-412E-B874-B95CE861788D}" destId="{49AE6C11-BE67-44EC-AB35-C5EEEF5FC330}" srcOrd="0" destOrd="0" presId="urn:microsoft.com/office/officeart/2008/layout/TitlePictureLineup"/>
    <dgm:cxn modelId="{72D78E74-BA3C-4A0B-A634-9BC514C5B322}" type="presOf" srcId="{E367FDA1-0352-49E9-9217-8B9358FB79AB}" destId="{8BE8F9AE-BB37-4840-A6DA-94172FB759CE}" srcOrd="0" destOrd="0" presId="urn:microsoft.com/office/officeart/2008/layout/TitlePictureLineup"/>
    <dgm:cxn modelId="{D230F30F-2522-49E9-A481-1C38D2D212D4}" type="presParOf" srcId="{A4EC9B00-9B71-4805-B840-36E13A7EC651}" destId="{95637C68-3EF5-4E38-A587-2DEB5632F666}" srcOrd="0" destOrd="0" presId="urn:microsoft.com/office/officeart/2008/layout/TitlePictureLineup"/>
    <dgm:cxn modelId="{CD1C8567-211E-4CA6-9BDD-DC97965CA971}" type="presParOf" srcId="{95637C68-3EF5-4E38-A587-2DEB5632F666}" destId="{449B8998-AE14-4B91-B26E-6485E3D40F9F}" srcOrd="0" destOrd="0" presId="urn:microsoft.com/office/officeart/2008/layout/TitlePictureLineup"/>
    <dgm:cxn modelId="{053F6743-DF60-48F8-BD8D-11F99E065990}" type="presParOf" srcId="{95637C68-3EF5-4E38-A587-2DEB5632F666}" destId="{188B2064-8B07-4428-9038-E7B7B01A6660}" srcOrd="1" destOrd="0" presId="urn:microsoft.com/office/officeart/2008/layout/TitlePictureLineup"/>
    <dgm:cxn modelId="{84ECE3C0-D235-441C-B3D5-19A6922FAFAF}" type="presParOf" srcId="{95637C68-3EF5-4E38-A587-2DEB5632F666}" destId="{69E3C990-4169-4AE7-8E0A-0420A82B766B}" srcOrd="2" destOrd="0" presId="urn:microsoft.com/office/officeart/2008/layout/TitlePictureLineup"/>
    <dgm:cxn modelId="{DDDD6A62-52C4-4F64-AEE1-E0E4806C0811}" type="presParOf" srcId="{95637C68-3EF5-4E38-A587-2DEB5632F666}" destId="{8BE8F9AE-BB37-4840-A6DA-94172FB759CE}" srcOrd="3" destOrd="0" presId="urn:microsoft.com/office/officeart/2008/layout/TitlePictureLineup"/>
    <dgm:cxn modelId="{466B4B5A-EA42-4889-9222-A734CB129D87}" type="presParOf" srcId="{A4EC9B00-9B71-4805-B840-36E13A7EC651}" destId="{FC64FBC0-093E-4261-8F6D-BF47874F2EEE}" srcOrd="1" destOrd="0" presId="urn:microsoft.com/office/officeart/2008/layout/TitlePictureLineup"/>
    <dgm:cxn modelId="{8B484064-36D8-4AE0-97F4-2089CB623E41}" type="presParOf" srcId="{A4EC9B00-9B71-4805-B840-36E13A7EC651}" destId="{186B2E5D-46AB-4FC0-8691-595965E659E5}" srcOrd="2" destOrd="0" presId="urn:microsoft.com/office/officeart/2008/layout/TitlePictureLineup"/>
    <dgm:cxn modelId="{49826DE4-8CF1-407B-98DD-27751BD3E725}" type="presParOf" srcId="{186B2E5D-46AB-4FC0-8691-595965E659E5}" destId="{D971F1DB-7DF9-4F53-95FB-0573650DBCEC}" srcOrd="0" destOrd="0" presId="urn:microsoft.com/office/officeart/2008/layout/TitlePictureLineup"/>
    <dgm:cxn modelId="{F2DA201D-1AAC-433F-A1D7-11A2D6850E0F}" type="presParOf" srcId="{186B2E5D-46AB-4FC0-8691-595965E659E5}" destId="{21F8F635-F4B2-4558-BC59-26CE00346E28}" srcOrd="1" destOrd="0" presId="urn:microsoft.com/office/officeart/2008/layout/TitlePictureLineup"/>
    <dgm:cxn modelId="{49DD880A-A30F-400B-BFC5-E546FD2D8427}" type="presParOf" srcId="{186B2E5D-46AB-4FC0-8691-595965E659E5}" destId="{EEAE7F49-5785-4B8F-863E-E91EBA9C8DA9}" srcOrd="2" destOrd="0" presId="urn:microsoft.com/office/officeart/2008/layout/TitlePictureLineup"/>
    <dgm:cxn modelId="{E1563AA0-486C-4219-9D4A-A25C2E47808A}" type="presParOf" srcId="{186B2E5D-46AB-4FC0-8691-595965E659E5}" destId="{49AE6C11-BE67-44EC-AB35-C5EEEF5FC330}" srcOrd="3" destOrd="0" presId="urn:microsoft.com/office/officeart/2008/layout/TitlePictureLineup"/>
    <dgm:cxn modelId="{5702581E-C817-47EF-B877-80F7BB1CF56D}" type="presParOf" srcId="{A4EC9B00-9B71-4805-B840-36E13A7EC651}" destId="{F45AF8EC-FDBF-4CD3-9530-D2BC44FCB26C}" srcOrd="3" destOrd="0" presId="urn:microsoft.com/office/officeart/2008/layout/TitlePictureLineup"/>
    <dgm:cxn modelId="{42844112-2B15-4DE5-A702-0885F8B0A5A5}" type="presParOf" srcId="{A4EC9B00-9B71-4805-B840-36E13A7EC651}" destId="{DF04D137-AEEB-4468-8284-7B2A6BD3DFFA}" srcOrd="4" destOrd="0" presId="urn:microsoft.com/office/officeart/2008/layout/TitlePictureLineup"/>
    <dgm:cxn modelId="{D228034F-5591-4731-962B-4AF17E8993BC}" type="presParOf" srcId="{DF04D137-AEEB-4468-8284-7B2A6BD3DFFA}" destId="{70F3EE10-4ADD-42F4-8CAE-1F1BD666DE4B}" srcOrd="0" destOrd="0" presId="urn:microsoft.com/office/officeart/2008/layout/TitlePictureLineup"/>
    <dgm:cxn modelId="{3CAFC709-0B11-4897-9578-CB2C3094B31D}" type="presParOf" srcId="{DF04D137-AEEB-4468-8284-7B2A6BD3DFFA}" destId="{2F7E5567-1068-4324-87D1-EECAD17F14BB}" srcOrd="1" destOrd="0" presId="urn:microsoft.com/office/officeart/2008/layout/TitlePictureLineup"/>
    <dgm:cxn modelId="{7DCCD59D-E69D-4D3B-8B57-0C55FF1EA0E4}" type="presParOf" srcId="{DF04D137-AEEB-4468-8284-7B2A6BD3DFFA}" destId="{B8D5E403-1BB5-4677-9C37-E4FE6062FEDA}" srcOrd="2" destOrd="0" presId="urn:microsoft.com/office/officeart/2008/layout/TitlePictureLineup"/>
    <dgm:cxn modelId="{561A74D6-65F4-47B1-A161-A529585B9D40}" type="presParOf" srcId="{DF04D137-AEEB-4468-8284-7B2A6BD3DFFA}" destId="{281CBA58-4413-4FD8-95E8-4EA9366F8B25}"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E2E31FD-8B23-4FF3-9122-CA1668578508}"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zh-CN" altLang="en-US"/>
        </a:p>
      </dgm:t>
    </dgm:pt>
    <dgm:pt modelId="{E6B8AD9D-20D3-4A57-8DF0-8287F3553CBB}">
      <dgm:prSet phldrT="[文本]"/>
      <dgm:spPr/>
      <dgm:t>
        <a:bodyPr/>
        <a:lstStyle/>
        <a:p>
          <a:r>
            <a:rPr lang="zh-CN" altLang="en-US" dirty="0" smtClean="0">
              <a:latin typeface="黑体" panose="02010609060101010101" pitchFamily="49" charset="-122"/>
              <a:ea typeface="黑体" panose="02010609060101010101" pitchFamily="49" charset="-122"/>
            </a:rPr>
            <a:t>数据源和原始数据的高质量选择及采集方法</a:t>
          </a:r>
          <a:endParaRPr lang="zh-CN" altLang="en-US" dirty="0">
            <a:latin typeface="黑体" panose="02010609060101010101" pitchFamily="49" charset="-122"/>
            <a:ea typeface="黑体" panose="02010609060101010101" pitchFamily="49" charset="-122"/>
          </a:endParaRPr>
        </a:p>
      </dgm:t>
    </dgm:pt>
    <dgm:pt modelId="{1E817422-BF62-4ACC-92A4-B184475B6E8F}" type="parTrans" cxnId="{6DAD8C41-057A-4634-ABEA-C3B3076CF237}">
      <dgm:prSet/>
      <dgm:spPr/>
      <dgm:t>
        <a:bodyPr/>
        <a:lstStyle/>
        <a:p>
          <a:endParaRPr lang="zh-CN" altLang="en-US">
            <a:latin typeface="黑体" panose="02010609060101010101" pitchFamily="49" charset="-122"/>
            <a:ea typeface="黑体" panose="02010609060101010101" pitchFamily="49" charset="-122"/>
          </a:endParaRPr>
        </a:p>
      </dgm:t>
    </dgm:pt>
    <dgm:pt modelId="{A47DFF74-21D6-4915-8345-5582B5D12BCC}" type="sibTrans" cxnId="{6DAD8C41-057A-4634-ABEA-C3B3076CF237}">
      <dgm:prSet/>
      <dgm:spPr/>
      <dgm:t>
        <a:bodyPr/>
        <a:lstStyle/>
        <a:p>
          <a:endParaRPr lang="zh-CN" altLang="en-US">
            <a:latin typeface="黑体" panose="02010609060101010101" pitchFamily="49" charset="-122"/>
            <a:ea typeface="黑体" panose="02010609060101010101" pitchFamily="49" charset="-122"/>
          </a:endParaRPr>
        </a:p>
      </dgm:t>
    </dgm:pt>
    <dgm:pt modelId="{CB042282-8BBA-4C1A-8F33-80DDC72D5F45}">
      <dgm:prSet phldrT="[文本]"/>
      <dgm:spPr/>
      <dgm:t>
        <a:bodyPr/>
        <a:lstStyle/>
        <a:p>
          <a:r>
            <a:rPr lang="zh-CN" altLang="en-US" dirty="0" smtClean="0">
              <a:latin typeface="黑体" panose="02010609060101010101" pitchFamily="49" charset="-122"/>
              <a:ea typeface="黑体" panose="02010609060101010101" pitchFamily="49" charset="-122"/>
            </a:rPr>
            <a:t>多源数据的实体识别和解析方法</a:t>
          </a:r>
          <a:endParaRPr lang="zh-CN" altLang="en-US" dirty="0">
            <a:latin typeface="黑体" panose="02010609060101010101" pitchFamily="49" charset="-122"/>
            <a:ea typeface="黑体" panose="02010609060101010101" pitchFamily="49" charset="-122"/>
          </a:endParaRPr>
        </a:p>
      </dgm:t>
    </dgm:pt>
    <dgm:pt modelId="{290F7D86-9747-46E1-86B9-D638AF470BF0}" type="parTrans" cxnId="{9657F4D0-E26E-4577-A96C-DED8DF7D815C}">
      <dgm:prSet/>
      <dgm:spPr/>
      <dgm:t>
        <a:bodyPr/>
        <a:lstStyle/>
        <a:p>
          <a:endParaRPr lang="zh-CN" altLang="en-US">
            <a:latin typeface="黑体" panose="02010609060101010101" pitchFamily="49" charset="-122"/>
            <a:ea typeface="黑体" panose="02010609060101010101" pitchFamily="49" charset="-122"/>
          </a:endParaRPr>
        </a:p>
      </dgm:t>
    </dgm:pt>
    <dgm:pt modelId="{5366E127-3224-4E76-827A-D60C990B77B9}" type="sibTrans" cxnId="{9657F4D0-E26E-4577-A96C-DED8DF7D815C}">
      <dgm:prSet/>
      <dgm:spPr/>
      <dgm:t>
        <a:bodyPr/>
        <a:lstStyle/>
        <a:p>
          <a:endParaRPr lang="zh-CN" altLang="en-US">
            <a:latin typeface="黑体" panose="02010609060101010101" pitchFamily="49" charset="-122"/>
            <a:ea typeface="黑体" panose="02010609060101010101" pitchFamily="49" charset="-122"/>
          </a:endParaRPr>
        </a:p>
      </dgm:t>
    </dgm:pt>
    <dgm:pt modelId="{2D0510D4-3C07-41B2-8869-B0DE2528D875}">
      <dgm:prSet phldrT="[文本]"/>
      <dgm:spPr/>
      <dgm:t>
        <a:bodyPr/>
        <a:lstStyle/>
        <a:p>
          <a:r>
            <a:rPr lang="zh-CN" altLang="en-US" dirty="0" smtClean="0">
              <a:latin typeface="黑体" panose="02010609060101010101" pitchFamily="49" charset="-122"/>
              <a:ea typeface="黑体" panose="02010609060101010101" pitchFamily="49" charset="-122"/>
            </a:rPr>
            <a:t>高效的数据清洗和自动修复方法</a:t>
          </a:r>
          <a:endParaRPr lang="zh-CN" altLang="en-US" dirty="0">
            <a:latin typeface="黑体" panose="02010609060101010101" pitchFamily="49" charset="-122"/>
            <a:ea typeface="黑体" panose="02010609060101010101" pitchFamily="49" charset="-122"/>
          </a:endParaRPr>
        </a:p>
      </dgm:t>
    </dgm:pt>
    <dgm:pt modelId="{B7AF8135-4A9B-4058-851F-78EF201ABFFA}" type="parTrans" cxnId="{A1BE7C8D-5746-495F-BCF7-945A24AB52CC}">
      <dgm:prSet/>
      <dgm:spPr/>
      <dgm:t>
        <a:bodyPr/>
        <a:lstStyle/>
        <a:p>
          <a:endParaRPr lang="zh-CN" altLang="en-US">
            <a:latin typeface="黑体" panose="02010609060101010101" pitchFamily="49" charset="-122"/>
            <a:ea typeface="黑体" panose="02010609060101010101" pitchFamily="49" charset="-122"/>
          </a:endParaRPr>
        </a:p>
      </dgm:t>
    </dgm:pt>
    <dgm:pt modelId="{459B5053-3387-49A6-913D-FDC6C9E646CD}" type="sibTrans" cxnId="{A1BE7C8D-5746-495F-BCF7-945A24AB52CC}">
      <dgm:prSet/>
      <dgm:spPr/>
      <dgm:t>
        <a:bodyPr/>
        <a:lstStyle/>
        <a:p>
          <a:endParaRPr lang="zh-CN" altLang="en-US">
            <a:latin typeface="黑体" panose="02010609060101010101" pitchFamily="49" charset="-122"/>
            <a:ea typeface="黑体" panose="02010609060101010101" pitchFamily="49" charset="-122"/>
          </a:endParaRPr>
        </a:p>
      </dgm:t>
    </dgm:pt>
    <dgm:pt modelId="{8079225F-A45D-4712-A7E3-8B7B41A042AB}">
      <dgm:prSet phldrT="[文本]"/>
      <dgm:spPr/>
      <dgm:t>
        <a:bodyPr/>
        <a:lstStyle/>
        <a:p>
          <a:r>
            <a:rPr lang="zh-CN" altLang="en-US" dirty="0" smtClean="0">
              <a:latin typeface="黑体" panose="02010609060101010101" pitchFamily="49" charset="-122"/>
              <a:ea typeface="黑体" panose="02010609060101010101" pitchFamily="49" charset="-122"/>
            </a:rPr>
            <a:t>高质量的数据整合方法和演化的溯源管理</a:t>
          </a:r>
          <a:endParaRPr lang="zh-CN" altLang="en-US" dirty="0">
            <a:latin typeface="黑体" panose="02010609060101010101" pitchFamily="49" charset="-122"/>
            <a:ea typeface="黑体" panose="02010609060101010101" pitchFamily="49" charset="-122"/>
          </a:endParaRPr>
        </a:p>
      </dgm:t>
    </dgm:pt>
    <dgm:pt modelId="{4EF79DB8-ECDE-4B7F-924E-32553E2220AA}" type="parTrans" cxnId="{E7015D3E-F0BF-44F0-96D3-9B254F9F12A1}">
      <dgm:prSet/>
      <dgm:spPr/>
      <dgm:t>
        <a:bodyPr/>
        <a:lstStyle/>
        <a:p>
          <a:endParaRPr lang="zh-CN" altLang="en-US">
            <a:latin typeface="黑体" panose="02010609060101010101" pitchFamily="49" charset="-122"/>
            <a:ea typeface="黑体" panose="02010609060101010101" pitchFamily="49" charset="-122"/>
          </a:endParaRPr>
        </a:p>
      </dgm:t>
    </dgm:pt>
    <dgm:pt modelId="{106D5867-5C5F-47C5-A282-DA88B4242201}" type="sibTrans" cxnId="{E7015D3E-F0BF-44F0-96D3-9B254F9F12A1}">
      <dgm:prSet/>
      <dgm:spPr/>
      <dgm:t>
        <a:bodyPr/>
        <a:lstStyle/>
        <a:p>
          <a:endParaRPr lang="zh-CN" altLang="en-US">
            <a:latin typeface="黑体" panose="02010609060101010101" pitchFamily="49" charset="-122"/>
            <a:ea typeface="黑体" panose="02010609060101010101" pitchFamily="49" charset="-122"/>
          </a:endParaRPr>
        </a:p>
      </dgm:t>
    </dgm:pt>
    <dgm:pt modelId="{6D797ADD-BFAA-4277-99A4-D13E62576EB2}" type="pres">
      <dgm:prSet presAssocID="{0E2E31FD-8B23-4FF3-9122-CA1668578508}" presName="linear" presStyleCnt="0">
        <dgm:presLayoutVars>
          <dgm:dir/>
          <dgm:animLvl val="lvl"/>
          <dgm:resizeHandles val="exact"/>
        </dgm:presLayoutVars>
      </dgm:prSet>
      <dgm:spPr/>
      <dgm:t>
        <a:bodyPr/>
        <a:lstStyle/>
        <a:p>
          <a:endParaRPr lang="zh-CN" altLang="en-US"/>
        </a:p>
      </dgm:t>
    </dgm:pt>
    <dgm:pt modelId="{841DD900-4A36-43E6-B6B8-58C24A8160DF}" type="pres">
      <dgm:prSet presAssocID="{E6B8AD9D-20D3-4A57-8DF0-8287F3553CBB}" presName="parentLin" presStyleCnt="0"/>
      <dgm:spPr/>
    </dgm:pt>
    <dgm:pt modelId="{2DC3C88C-540C-466F-8F73-0D59C0D0864B}" type="pres">
      <dgm:prSet presAssocID="{E6B8AD9D-20D3-4A57-8DF0-8287F3553CBB}" presName="parentLeftMargin" presStyleLbl="node1" presStyleIdx="0" presStyleCnt="4"/>
      <dgm:spPr/>
      <dgm:t>
        <a:bodyPr/>
        <a:lstStyle/>
        <a:p>
          <a:endParaRPr lang="zh-CN" altLang="en-US"/>
        </a:p>
      </dgm:t>
    </dgm:pt>
    <dgm:pt modelId="{1D585F15-1B3F-4B20-BEAA-D6E62248C549}" type="pres">
      <dgm:prSet presAssocID="{E6B8AD9D-20D3-4A57-8DF0-8287F3553CBB}" presName="parentText" presStyleLbl="node1" presStyleIdx="0" presStyleCnt="4">
        <dgm:presLayoutVars>
          <dgm:chMax val="0"/>
          <dgm:bulletEnabled val="1"/>
        </dgm:presLayoutVars>
      </dgm:prSet>
      <dgm:spPr/>
      <dgm:t>
        <a:bodyPr/>
        <a:lstStyle/>
        <a:p>
          <a:endParaRPr lang="zh-CN" altLang="en-US"/>
        </a:p>
      </dgm:t>
    </dgm:pt>
    <dgm:pt modelId="{C0AC37BE-AFC0-4775-A9EF-C3B89DB4258D}" type="pres">
      <dgm:prSet presAssocID="{E6B8AD9D-20D3-4A57-8DF0-8287F3553CBB}" presName="negativeSpace" presStyleCnt="0"/>
      <dgm:spPr/>
    </dgm:pt>
    <dgm:pt modelId="{A6A3D0C2-88F3-4513-99D1-F1720306B331}" type="pres">
      <dgm:prSet presAssocID="{E6B8AD9D-20D3-4A57-8DF0-8287F3553CBB}" presName="childText" presStyleLbl="conFgAcc1" presStyleIdx="0" presStyleCnt="4">
        <dgm:presLayoutVars>
          <dgm:bulletEnabled val="1"/>
        </dgm:presLayoutVars>
      </dgm:prSet>
      <dgm:spPr/>
    </dgm:pt>
    <dgm:pt modelId="{01C824AF-6372-42F5-9410-C7E75BFE3F8D}" type="pres">
      <dgm:prSet presAssocID="{A47DFF74-21D6-4915-8345-5582B5D12BCC}" presName="spaceBetweenRectangles" presStyleCnt="0"/>
      <dgm:spPr/>
    </dgm:pt>
    <dgm:pt modelId="{4BBF72FD-C7E0-42C7-903B-9244A2AAC48F}" type="pres">
      <dgm:prSet presAssocID="{CB042282-8BBA-4C1A-8F33-80DDC72D5F45}" presName="parentLin" presStyleCnt="0"/>
      <dgm:spPr/>
    </dgm:pt>
    <dgm:pt modelId="{A4B6C0A8-5A67-4215-8BFF-69DBB4573C7B}" type="pres">
      <dgm:prSet presAssocID="{CB042282-8BBA-4C1A-8F33-80DDC72D5F45}" presName="parentLeftMargin" presStyleLbl="node1" presStyleIdx="0" presStyleCnt="4"/>
      <dgm:spPr/>
      <dgm:t>
        <a:bodyPr/>
        <a:lstStyle/>
        <a:p>
          <a:endParaRPr lang="zh-CN" altLang="en-US"/>
        </a:p>
      </dgm:t>
    </dgm:pt>
    <dgm:pt modelId="{E39BCA85-F819-4F79-A9FD-BBFA6454378D}" type="pres">
      <dgm:prSet presAssocID="{CB042282-8BBA-4C1A-8F33-80DDC72D5F45}" presName="parentText" presStyleLbl="node1" presStyleIdx="1" presStyleCnt="4">
        <dgm:presLayoutVars>
          <dgm:chMax val="0"/>
          <dgm:bulletEnabled val="1"/>
        </dgm:presLayoutVars>
      </dgm:prSet>
      <dgm:spPr/>
      <dgm:t>
        <a:bodyPr/>
        <a:lstStyle/>
        <a:p>
          <a:endParaRPr lang="zh-CN" altLang="en-US"/>
        </a:p>
      </dgm:t>
    </dgm:pt>
    <dgm:pt modelId="{25EE61DE-0856-4142-ABFF-CB12B7C5DD8B}" type="pres">
      <dgm:prSet presAssocID="{CB042282-8BBA-4C1A-8F33-80DDC72D5F45}" presName="negativeSpace" presStyleCnt="0"/>
      <dgm:spPr/>
    </dgm:pt>
    <dgm:pt modelId="{349B99A0-62F7-4575-A628-182AE8E56B27}" type="pres">
      <dgm:prSet presAssocID="{CB042282-8BBA-4C1A-8F33-80DDC72D5F45}" presName="childText" presStyleLbl="conFgAcc1" presStyleIdx="1" presStyleCnt="4">
        <dgm:presLayoutVars>
          <dgm:bulletEnabled val="1"/>
        </dgm:presLayoutVars>
      </dgm:prSet>
      <dgm:spPr/>
    </dgm:pt>
    <dgm:pt modelId="{B0D35687-64AB-4123-BDDF-CD0BA3474085}" type="pres">
      <dgm:prSet presAssocID="{5366E127-3224-4E76-827A-D60C990B77B9}" presName="spaceBetweenRectangles" presStyleCnt="0"/>
      <dgm:spPr/>
    </dgm:pt>
    <dgm:pt modelId="{429B79F7-8584-405C-9F7D-D7952B0CEE09}" type="pres">
      <dgm:prSet presAssocID="{2D0510D4-3C07-41B2-8869-B0DE2528D875}" presName="parentLin" presStyleCnt="0"/>
      <dgm:spPr/>
    </dgm:pt>
    <dgm:pt modelId="{2F2921A6-9633-495D-BB16-9D6BA8D6A803}" type="pres">
      <dgm:prSet presAssocID="{2D0510D4-3C07-41B2-8869-B0DE2528D875}" presName="parentLeftMargin" presStyleLbl="node1" presStyleIdx="1" presStyleCnt="4"/>
      <dgm:spPr/>
      <dgm:t>
        <a:bodyPr/>
        <a:lstStyle/>
        <a:p>
          <a:endParaRPr lang="zh-CN" altLang="en-US"/>
        </a:p>
      </dgm:t>
    </dgm:pt>
    <dgm:pt modelId="{BBD0A067-DDC1-4A38-9457-E9AA5E391064}" type="pres">
      <dgm:prSet presAssocID="{2D0510D4-3C07-41B2-8869-B0DE2528D875}" presName="parentText" presStyleLbl="node1" presStyleIdx="2" presStyleCnt="4">
        <dgm:presLayoutVars>
          <dgm:chMax val="0"/>
          <dgm:bulletEnabled val="1"/>
        </dgm:presLayoutVars>
      </dgm:prSet>
      <dgm:spPr/>
      <dgm:t>
        <a:bodyPr/>
        <a:lstStyle/>
        <a:p>
          <a:endParaRPr lang="zh-CN" altLang="en-US"/>
        </a:p>
      </dgm:t>
    </dgm:pt>
    <dgm:pt modelId="{0D5E7625-AA83-4518-819F-73B41CB0442A}" type="pres">
      <dgm:prSet presAssocID="{2D0510D4-3C07-41B2-8869-B0DE2528D875}" presName="negativeSpace" presStyleCnt="0"/>
      <dgm:spPr/>
    </dgm:pt>
    <dgm:pt modelId="{05096C1C-A4D4-48B9-B2A7-8FD1A829DDE5}" type="pres">
      <dgm:prSet presAssocID="{2D0510D4-3C07-41B2-8869-B0DE2528D875}" presName="childText" presStyleLbl="conFgAcc1" presStyleIdx="2" presStyleCnt="4">
        <dgm:presLayoutVars>
          <dgm:bulletEnabled val="1"/>
        </dgm:presLayoutVars>
      </dgm:prSet>
      <dgm:spPr/>
    </dgm:pt>
    <dgm:pt modelId="{D399E9FE-E258-404E-B161-293067FD1CE6}" type="pres">
      <dgm:prSet presAssocID="{459B5053-3387-49A6-913D-FDC6C9E646CD}" presName="spaceBetweenRectangles" presStyleCnt="0"/>
      <dgm:spPr/>
    </dgm:pt>
    <dgm:pt modelId="{D2404D59-D0FB-4F8C-8399-6F08DEF0C0B2}" type="pres">
      <dgm:prSet presAssocID="{8079225F-A45D-4712-A7E3-8B7B41A042AB}" presName="parentLin" presStyleCnt="0"/>
      <dgm:spPr/>
    </dgm:pt>
    <dgm:pt modelId="{E2572F70-9C82-4DF5-96C8-652B371735EC}" type="pres">
      <dgm:prSet presAssocID="{8079225F-A45D-4712-A7E3-8B7B41A042AB}" presName="parentLeftMargin" presStyleLbl="node1" presStyleIdx="2" presStyleCnt="4"/>
      <dgm:spPr/>
      <dgm:t>
        <a:bodyPr/>
        <a:lstStyle/>
        <a:p>
          <a:endParaRPr lang="zh-CN" altLang="en-US"/>
        </a:p>
      </dgm:t>
    </dgm:pt>
    <dgm:pt modelId="{9F84A162-767B-4FE5-9EE8-B300F3AF1DAA}" type="pres">
      <dgm:prSet presAssocID="{8079225F-A45D-4712-A7E3-8B7B41A042AB}" presName="parentText" presStyleLbl="node1" presStyleIdx="3" presStyleCnt="4">
        <dgm:presLayoutVars>
          <dgm:chMax val="0"/>
          <dgm:bulletEnabled val="1"/>
        </dgm:presLayoutVars>
      </dgm:prSet>
      <dgm:spPr/>
      <dgm:t>
        <a:bodyPr/>
        <a:lstStyle/>
        <a:p>
          <a:endParaRPr lang="zh-CN" altLang="en-US"/>
        </a:p>
      </dgm:t>
    </dgm:pt>
    <dgm:pt modelId="{16B91079-628E-42C1-9DE8-29A4061EB5C6}" type="pres">
      <dgm:prSet presAssocID="{8079225F-A45D-4712-A7E3-8B7B41A042AB}" presName="negativeSpace" presStyleCnt="0"/>
      <dgm:spPr/>
    </dgm:pt>
    <dgm:pt modelId="{C838782B-0A2A-4BAA-A9D6-8337305F4723}" type="pres">
      <dgm:prSet presAssocID="{8079225F-A45D-4712-A7E3-8B7B41A042AB}" presName="childText" presStyleLbl="conFgAcc1" presStyleIdx="3" presStyleCnt="4">
        <dgm:presLayoutVars>
          <dgm:bulletEnabled val="1"/>
        </dgm:presLayoutVars>
      </dgm:prSet>
      <dgm:spPr/>
    </dgm:pt>
  </dgm:ptLst>
  <dgm:cxnLst>
    <dgm:cxn modelId="{9636002A-ED66-4C05-B66F-FFB1993E7F1B}" type="presOf" srcId="{E6B8AD9D-20D3-4A57-8DF0-8287F3553CBB}" destId="{2DC3C88C-540C-466F-8F73-0D59C0D0864B}" srcOrd="0" destOrd="0" presId="urn:microsoft.com/office/officeart/2005/8/layout/list1"/>
    <dgm:cxn modelId="{B4E32386-C391-4194-BFA5-3784FE90735A}" type="presOf" srcId="{2D0510D4-3C07-41B2-8869-B0DE2528D875}" destId="{2F2921A6-9633-495D-BB16-9D6BA8D6A803}" srcOrd="0" destOrd="0" presId="urn:microsoft.com/office/officeart/2005/8/layout/list1"/>
    <dgm:cxn modelId="{47265B05-6688-4734-B1D9-F4B724083F62}" type="presOf" srcId="{8079225F-A45D-4712-A7E3-8B7B41A042AB}" destId="{9F84A162-767B-4FE5-9EE8-B300F3AF1DAA}" srcOrd="1" destOrd="0" presId="urn:microsoft.com/office/officeart/2005/8/layout/list1"/>
    <dgm:cxn modelId="{E7015D3E-F0BF-44F0-96D3-9B254F9F12A1}" srcId="{0E2E31FD-8B23-4FF3-9122-CA1668578508}" destId="{8079225F-A45D-4712-A7E3-8B7B41A042AB}" srcOrd="3" destOrd="0" parTransId="{4EF79DB8-ECDE-4B7F-924E-32553E2220AA}" sibTransId="{106D5867-5C5F-47C5-A282-DA88B4242201}"/>
    <dgm:cxn modelId="{A1BE7C8D-5746-495F-BCF7-945A24AB52CC}" srcId="{0E2E31FD-8B23-4FF3-9122-CA1668578508}" destId="{2D0510D4-3C07-41B2-8869-B0DE2528D875}" srcOrd="2" destOrd="0" parTransId="{B7AF8135-4A9B-4058-851F-78EF201ABFFA}" sibTransId="{459B5053-3387-49A6-913D-FDC6C9E646CD}"/>
    <dgm:cxn modelId="{AD1F8224-F645-4AEC-8825-52E984B5344E}" type="presOf" srcId="{CB042282-8BBA-4C1A-8F33-80DDC72D5F45}" destId="{E39BCA85-F819-4F79-A9FD-BBFA6454378D}" srcOrd="1" destOrd="0" presId="urn:microsoft.com/office/officeart/2005/8/layout/list1"/>
    <dgm:cxn modelId="{2BCFE048-CC78-4F84-B0D4-4DD56DE08D53}" type="presOf" srcId="{CB042282-8BBA-4C1A-8F33-80DDC72D5F45}" destId="{A4B6C0A8-5A67-4215-8BFF-69DBB4573C7B}" srcOrd="0" destOrd="0" presId="urn:microsoft.com/office/officeart/2005/8/layout/list1"/>
    <dgm:cxn modelId="{D4E6571F-320A-4B13-8B90-AFF2AC3A3794}" type="presOf" srcId="{2D0510D4-3C07-41B2-8869-B0DE2528D875}" destId="{BBD0A067-DDC1-4A38-9457-E9AA5E391064}" srcOrd="1" destOrd="0" presId="urn:microsoft.com/office/officeart/2005/8/layout/list1"/>
    <dgm:cxn modelId="{9657F4D0-E26E-4577-A96C-DED8DF7D815C}" srcId="{0E2E31FD-8B23-4FF3-9122-CA1668578508}" destId="{CB042282-8BBA-4C1A-8F33-80DDC72D5F45}" srcOrd="1" destOrd="0" parTransId="{290F7D86-9747-46E1-86B9-D638AF470BF0}" sibTransId="{5366E127-3224-4E76-827A-D60C990B77B9}"/>
    <dgm:cxn modelId="{A467FC10-9ECD-44AA-A7F8-A5F9BB3006FC}" type="presOf" srcId="{8079225F-A45D-4712-A7E3-8B7B41A042AB}" destId="{E2572F70-9C82-4DF5-96C8-652B371735EC}" srcOrd="0" destOrd="0" presId="urn:microsoft.com/office/officeart/2005/8/layout/list1"/>
    <dgm:cxn modelId="{6DAD8C41-057A-4634-ABEA-C3B3076CF237}" srcId="{0E2E31FD-8B23-4FF3-9122-CA1668578508}" destId="{E6B8AD9D-20D3-4A57-8DF0-8287F3553CBB}" srcOrd="0" destOrd="0" parTransId="{1E817422-BF62-4ACC-92A4-B184475B6E8F}" sibTransId="{A47DFF74-21D6-4915-8345-5582B5D12BCC}"/>
    <dgm:cxn modelId="{DE327BB6-103E-4301-B878-4D5195B6B456}" type="presOf" srcId="{E6B8AD9D-20D3-4A57-8DF0-8287F3553CBB}" destId="{1D585F15-1B3F-4B20-BEAA-D6E62248C549}" srcOrd="1" destOrd="0" presId="urn:microsoft.com/office/officeart/2005/8/layout/list1"/>
    <dgm:cxn modelId="{E622A9BF-72E4-4CB1-A9E8-CAE30E1FC2B2}" type="presOf" srcId="{0E2E31FD-8B23-4FF3-9122-CA1668578508}" destId="{6D797ADD-BFAA-4277-99A4-D13E62576EB2}" srcOrd="0" destOrd="0" presId="urn:microsoft.com/office/officeart/2005/8/layout/list1"/>
    <dgm:cxn modelId="{2D37456E-9BF6-4AD6-831C-AA3759F301B4}" type="presParOf" srcId="{6D797ADD-BFAA-4277-99A4-D13E62576EB2}" destId="{841DD900-4A36-43E6-B6B8-58C24A8160DF}" srcOrd="0" destOrd="0" presId="urn:microsoft.com/office/officeart/2005/8/layout/list1"/>
    <dgm:cxn modelId="{0D226C96-F61E-4655-8BE4-BD5E942F92AA}" type="presParOf" srcId="{841DD900-4A36-43E6-B6B8-58C24A8160DF}" destId="{2DC3C88C-540C-466F-8F73-0D59C0D0864B}" srcOrd="0" destOrd="0" presId="urn:microsoft.com/office/officeart/2005/8/layout/list1"/>
    <dgm:cxn modelId="{5F5CB455-3B27-451F-ACF2-136075A992F8}" type="presParOf" srcId="{841DD900-4A36-43E6-B6B8-58C24A8160DF}" destId="{1D585F15-1B3F-4B20-BEAA-D6E62248C549}" srcOrd="1" destOrd="0" presId="urn:microsoft.com/office/officeart/2005/8/layout/list1"/>
    <dgm:cxn modelId="{556B9E5D-C2F9-4CC1-8251-98DF35D8EC2D}" type="presParOf" srcId="{6D797ADD-BFAA-4277-99A4-D13E62576EB2}" destId="{C0AC37BE-AFC0-4775-A9EF-C3B89DB4258D}" srcOrd="1" destOrd="0" presId="urn:microsoft.com/office/officeart/2005/8/layout/list1"/>
    <dgm:cxn modelId="{F04B84E2-5759-4D88-ABD5-3036108419B7}" type="presParOf" srcId="{6D797ADD-BFAA-4277-99A4-D13E62576EB2}" destId="{A6A3D0C2-88F3-4513-99D1-F1720306B331}" srcOrd="2" destOrd="0" presId="urn:microsoft.com/office/officeart/2005/8/layout/list1"/>
    <dgm:cxn modelId="{7052FD9F-F55A-48EF-8EA7-67F6577DF443}" type="presParOf" srcId="{6D797ADD-BFAA-4277-99A4-D13E62576EB2}" destId="{01C824AF-6372-42F5-9410-C7E75BFE3F8D}" srcOrd="3" destOrd="0" presId="urn:microsoft.com/office/officeart/2005/8/layout/list1"/>
    <dgm:cxn modelId="{153145B5-7C42-4E92-9702-3975BF7A59C5}" type="presParOf" srcId="{6D797ADD-BFAA-4277-99A4-D13E62576EB2}" destId="{4BBF72FD-C7E0-42C7-903B-9244A2AAC48F}" srcOrd="4" destOrd="0" presId="urn:microsoft.com/office/officeart/2005/8/layout/list1"/>
    <dgm:cxn modelId="{D9AECDE3-F7F7-48E0-B6FE-4E1778E4226E}" type="presParOf" srcId="{4BBF72FD-C7E0-42C7-903B-9244A2AAC48F}" destId="{A4B6C0A8-5A67-4215-8BFF-69DBB4573C7B}" srcOrd="0" destOrd="0" presId="urn:microsoft.com/office/officeart/2005/8/layout/list1"/>
    <dgm:cxn modelId="{5CED0CBB-4D31-4FE2-A52D-4CBBE11AA3A5}" type="presParOf" srcId="{4BBF72FD-C7E0-42C7-903B-9244A2AAC48F}" destId="{E39BCA85-F819-4F79-A9FD-BBFA6454378D}" srcOrd="1" destOrd="0" presId="urn:microsoft.com/office/officeart/2005/8/layout/list1"/>
    <dgm:cxn modelId="{6C539232-9E26-4C7C-98F7-189708ED588B}" type="presParOf" srcId="{6D797ADD-BFAA-4277-99A4-D13E62576EB2}" destId="{25EE61DE-0856-4142-ABFF-CB12B7C5DD8B}" srcOrd="5" destOrd="0" presId="urn:microsoft.com/office/officeart/2005/8/layout/list1"/>
    <dgm:cxn modelId="{8A4A287D-826C-4B4A-A3E2-B7181BA4C3C8}" type="presParOf" srcId="{6D797ADD-BFAA-4277-99A4-D13E62576EB2}" destId="{349B99A0-62F7-4575-A628-182AE8E56B27}" srcOrd="6" destOrd="0" presId="urn:microsoft.com/office/officeart/2005/8/layout/list1"/>
    <dgm:cxn modelId="{E8196A0C-2A06-494B-8396-7AF64FB6C17F}" type="presParOf" srcId="{6D797ADD-BFAA-4277-99A4-D13E62576EB2}" destId="{B0D35687-64AB-4123-BDDF-CD0BA3474085}" srcOrd="7" destOrd="0" presId="urn:microsoft.com/office/officeart/2005/8/layout/list1"/>
    <dgm:cxn modelId="{4DEEE84E-8BA3-4D7E-9DF0-EE0101AFC0E3}" type="presParOf" srcId="{6D797ADD-BFAA-4277-99A4-D13E62576EB2}" destId="{429B79F7-8584-405C-9F7D-D7952B0CEE09}" srcOrd="8" destOrd="0" presId="urn:microsoft.com/office/officeart/2005/8/layout/list1"/>
    <dgm:cxn modelId="{DF551B9C-52EF-4459-A02D-F21D6C7886A8}" type="presParOf" srcId="{429B79F7-8584-405C-9F7D-D7952B0CEE09}" destId="{2F2921A6-9633-495D-BB16-9D6BA8D6A803}" srcOrd="0" destOrd="0" presId="urn:microsoft.com/office/officeart/2005/8/layout/list1"/>
    <dgm:cxn modelId="{8646A8CF-1E52-421D-83AC-E341C65BEA81}" type="presParOf" srcId="{429B79F7-8584-405C-9F7D-D7952B0CEE09}" destId="{BBD0A067-DDC1-4A38-9457-E9AA5E391064}" srcOrd="1" destOrd="0" presId="urn:microsoft.com/office/officeart/2005/8/layout/list1"/>
    <dgm:cxn modelId="{47B9BE5A-B8F7-458A-B409-F88DBA30E249}" type="presParOf" srcId="{6D797ADD-BFAA-4277-99A4-D13E62576EB2}" destId="{0D5E7625-AA83-4518-819F-73B41CB0442A}" srcOrd="9" destOrd="0" presId="urn:microsoft.com/office/officeart/2005/8/layout/list1"/>
    <dgm:cxn modelId="{26AAD3AC-93AE-4C6B-96F2-858F08168D8C}" type="presParOf" srcId="{6D797ADD-BFAA-4277-99A4-D13E62576EB2}" destId="{05096C1C-A4D4-48B9-B2A7-8FD1A829DDE5}" srcOrd="10" destOrd="0" presId="urn:microsoft.com/office/officeart/2005/8/layout/list1"/>
    <dgm:cxn modelId="{8F3A9F60-8F32-45A9-8A5C-E089E3C3B3D0}" type="presParOf" srcId="{6D797ADD-BFAA-4277-99A4-D13E62576EB2}" destId="{D399E9FE-E258-404E-B161-293067FD1CE6}" srcOrd="11" destOrd="0" presId="urn:microsoft.com/office/officeart/2005/8/layout/list1"/>
    <dgm:cxn modelId="{3EA3ECE7-C97D-4336-ACA7-DEEA9D69FD36}" type="presParOf" srcId="{6D797ADD-BFAA-4277-99A4-D13E62576EB2}" destId="{D2404D59-D0FB-4F8C-8399-6F08DEF0C0B2}" srcOrd="12" destOrd="0" presId="urn:microsoft.com/office/officeart/2005/8/layout/list1"/>
    <dgm:cxn modelId="{3F7CDD89-C5F6-4729-AD51-CAA75F95F3CB}" type="presParOf" srcId="{D2404D59-D0FB-4F8C-8399-6F08DEF0C0B2}" destId="{E2572F70-9C82-4DF5-96C8-652B371735EC}" srcOrd="0" destOrd="0" presId="urn:microsoft.com/office/officeart/2005/8/layout/list1"/>
    <dgm:cxn modelId="{88D0D0F0-BCAC-4D74-8B3C-123620EE8A9E}" type="presParOf" srcId="{D2404D59-D0FB-4F8C-8399-6F08DEF0C0B2}" destId="{9F84A162-767B-4FE5-9EE8-B300F3AF1DAA}" srcOrd="1" destOrd="0" presId="urn:microsoft.com/office/officeart/2005/8/layout/list1"/>
    <dgm:cxn modelId="{E7256623-6D06-4C35-BDFB-5199C8680286}" type="presParOf" srcId="{6D797ADD-BFAA-4277-99A4-D13E62576EB2}" destId="{16B91079-628E-42C1-9DE8-29A4061EB5C6}" srcOrd="13" destOrd="0" presId="urn:microsoft.com/office/officeart/2005/8/layout/list1"/>
    <dgm:cxn modelId="{060E2CF4-4B23-4DCA-BC32-818E26595DEB}" type="presParOf" srcId="{6D797ADD-BFAA-4277-99A4-D13E62576EB2}" destId="{C838782B-0A2A-4BAA-A9D6-8337305F472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A8EF61-287F-409B-B537-0F992DC0B1A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8B50B012-DD4E-4B4D-A180-290CAC46A6D0}">
      <dgm:prSet phldrT="[文本]" custT="1"/>
      <dgm:spPr/>
      <dgm:t>
        <a:bodyPr/>
        <a:lstStyle/>
        <a:p>
          <a:r>
            <a:rPr lang="zh-CN" altLang="en-US" sz="2000" b="1" dirty="0" smtClean="0">
              <a:latin typeface="黑体" panose="02010609060101010101" pitchFamily="49" charset="-122"/>
              <a:ea typeface="黑体" panose="02010609060101010101" pitchFamily="49" charset="-122"/>
            </a:rPr>
            <a:t>四、关键技术</a:t>
          </a:r>
          <a:endParaRPr lang="zh-CN" altLang="en-US" sz="2000" b="1" dirty="0">
            <a:latin typeface="黑体" panose="02010609060101010101" pitchFamily="49" charset="-122"/>
            <a:ea typeface="黑体" panose="02010609060101010101" pitchFamily="49" charset="-122"/>
          </a:endParaRPr>
        </a:p>
      </dgm:t>
    </dgm:pt>
    <dgm:pt modelId="{FC8725E3-787E-49E4-976F-ACF616FA2FD6}" type="par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E1C4D544-FCF2-40EE-854E-2026B5C3645B}" type="sib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1EA9A80E-6021-469A-BD83-39985C6FFB88}">
      <dgm:prSet phldrT="[文本]" custT="1"/>
      <dgm:spPr/>
      <dgm:t>
        <a:bodyPr/>
        <a:lstStyle/>
        <a:p>
          <a:r>
            <a:rPr lang="zh-CN" altLang="en-US" sz="2000" b="1" dirty="0" smtClean="0">
              <a:latin typeface="黑体" panose="02010609060101010101" pitchFamily="49" charset="-122"/>
              <a:ea typeface="黑体" panose="02010609060101010101" pitchFamily="49" charset="-122"/>
            </a:rPr>
            <a:t>三、典型应用现状</a:t>
          </a:r>
          <a:endParaRPr lang="zh-CN" altLang="en-US" sz="2000" b="1" dirty="0">
            <a:latin typeface="黑体" panose="02010609060101010101" pitchFamily="49" charset="-122"/>
            <a:ea typeface="黑体" panose="02010609060101010101" pitchFamily="49" charset="-122"/>
          </a:endParaRPr>
        </a:p>
      </dgm:t>
    </dgm:pt>
    <dgm:pt modelId="{08A728E3-E6B6-409C-BAD2-61004BCC5E07}" type="par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29C97D33-A622-4D81-BB84-E9914EAC8E0C}" type="sib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406C4D3D-3C93-4833-95D8-DAA10604202A}">
      <dgm:prSet phldrT="[文本]" custT="1"/>
      <dgm:spPr/>
      <dgm:t>
        <a:bodyPr/>
        <a:lstStyle/>
        <a:p>
          <a:r>
            <a:rPr lang="zh-CN" altLang="en-US" sz="2000" b="1" dirty="0" smtClean="0">
              <a:latin typeface="黑体" panose="02010609060101010101" pitchFamily="49" charset="-122"/>
              <a:ea typeface="黑体" panose="02010609060101010101" pitchFamily="49" charset="-122"/>
            </a:rPr>
            <a:t>五、发展趋势</a:t>
          </a:r>
          <a:endParaRPr lang="zh-CN" altLang="en-US" sz="2000" b="1" dirty="0">
            <a:latin typeface="黑体" panose="02010609060101010101" pitchFamily="49" charset="-122"/>
            <a:ea typeface="黑体" panose="02010609060101010101" pitchFamily="49" charset="-122"/>
          </a:endParaRPr>
        </a:p>
      </dgm:t>
    </dgm:pt>
    <dgm:pt modelId="{87A9E0FB-D9D4-4F7E-9F8D-EFA6199D52CA}" type="par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77F0BA29-52E4-44CE-AF1F-BBA6DFF28921}" type="sib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F9BE23E9-774A-455C-AF9E-3E4C80F6C75B}">
      <dgm:prSet phldrT="[文本]" custT="1"/>
      <dgm:spPr/>
      <dgm:t>
        <a:bodyPr/>
        <a:lstStyle/>
        <a:p>
          <a:r>
            <a:rPr lang="zh-CN" altLang="en-US" sz="2000" b="1" dirty="0" smtClean="0">
              <a:latin typeface="黑体" panose="02010609060101010101" pitchFamily="49" charset="-122"/>
              <a:ea typeface="黑体" panose="02010609060101010101" pitchFamily="49" charset="-122"/>
            </a:rPr>
            <a:t>二、概念与内涵</a:t>
          </a:r>
          <a:endParaRPr lang="zh-CN" altLang="en-US" sz="2000" b="1" dirty="0">
            <a:latin typeface="黑体" panose="02010609060101010101" pitchFamily="49" charset="-122"/>
            <a:ea typeface="黑体" panose="02010609060101010101" pitchFamily="49" charset="-122"/>
          </a:endParaRPr>
        </a:p>
      </dgm:t>
    </dgm:pt>
    <dgm:pt modelId="{E0F68DAF-F577-40E9-89A5-6FD5F3A9F4A8}" type="parTrans" cxnId="{B3D8C6EC-DA3E-47E6-B665-5F2F8FBA401B}">
      <dgm:prSet/>
      <dgm:spPr/>
      <dgm:t>
        <a:bodyPr/>
        <a:lstStyle/>
        <a:p>
          <a:endParaRPr lang="zh-CN" altLang="en-US"/>
        </a:p>
      </dgm:t>
    </dgm:pt>
    <dgm:pt modelId="{3810DBAC-15E2-4B09-BD86-E8717B306C50}" type="sibTrans" cxnId="{B3D8C6EC-DA3E-47E6-B665-5F2F8FBA401B}">
      <dgm:prSet/>
      <dgm:spPr/>
      <dgm:t>
        <a:bodyPr/>
        <a:lstStyle/>
        <a:p>
          <a:endParaRPr lang="zh-CN" altLang="en-US"/>
        </a:p>
      </dgm:t>
    </dgm:pt>
    <dgm:pt modelId="{D2CEE811-9A2A-47B3-88CC-B73B8ED162E4}">
      <dgm:prSet phldrT="[文本]" custT="1"/>
      <dgm:spPr>
        <a:solidFill>
          <a:schemeClr val="accent6">
            <a:lumMod val="75000"/>
          </a:schemeClr>
        </a:solidFill>
      </dgm:spPr>
      <dgm:t>
        <a:bodyPr/>
        <a:lstStyle/>
        <a:p>
          <a:r>
            <a:rPr lang="zh-CN" altLang="en-US" sz="2000" b="1" dirty="0" smtClean="0">
              <a:latin typeface="黑体" panose="02010609060101010101" pitchFamily="49" charset="-122"/>
              <a:ea typeface="黑体" panose="02010609060101010101" pitchFamily="49" charset="-122"/>
            </a:rPr>
            <a:t>一、背景与意义</a:t>
          </a:r>
          <a:endParaRPr lang="zh-CN" altLang="en-US" sz="2000" b="1" dirty="0">
            <a:latin typeface="黑体" panose="02010609060101010101" pitchFamily="49" charset="-122"/>
            <a:ea typeface="黑体" panose="02010609060101010101" pitchFamily="49" charset="-122"/>
          </a:endParaRPr>
        </a:p>
      </dgm:t>
    </dgm:pt>
    <dgm:pt modelId="{CAC20FD8-1742-47DA-B0F1-541FDFC9027E}" type="sib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39860B53-CE9A-439D-8B4F-BB6531CE480C}" type="par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15531B89-33F3-4A44-AC67-56DB3BF44CE5}" type="pres">
      <dgm:prSet presAssocID="{93A8EF61-287F-409B-B537-0F992DC0B1A8}" presName="linear" presStyleCnt="0">
        <dgm:presLayoutVars>
          <dgm:animLvl val="lvl"/>
          <dgm:resizeHandles val="exact"/>
        </dgm:presLayoutVars>
      </dgm:prSet>
      <dgm:spPr/>
      <dgm:t>
        <a:bodyPr/>
        <a:lstStyle/>
        <a:p>
          <a:endParaRPr lang="zh-CN" altLang="en-US"/>
        </a:p>
      </dgm:t>
    </dgm:pt>
    <dgm:pt modelId="{BB091463-B04A-4F60-ABA9-4C26F9C0FA3E}" type="pres">
      <dgm:prSet presAssocID="{D2CEE811-9A2A-47B3-88CC-B73B8ED162E4}" presName="parentText" presStyleLbl="node1" presStyleIdx="0" presStyleCnt="5" custScaleX="62748" custScaleY="44897" custLinFactY="-17704" custLinFactNeighborX="-10751" custLinFactNeighborY="-100000">
        <dgm:presLayoutVars>
          <dgm:chMax val="0"/>
          <dgm:bulletEnabled val="1"/>
        </dgm:presLayoutVars>
      </dgm:prSet>
      <dgm:spPr>
        <a:prstGeom prst="roundRect">
          <a:avLst/>
        </a:prstGeom>
      </dgm:spPr>
      <dgm:t>
        <a:bodyPr/>
        <a:lstStyle/>
        <a:p>
          <a:endParaRPr lang="zh-CN" altLang="en-US"/>
        </a:p>
      </dgm:t>
    </dgm:pt>
    <dgm:pt modelId="{A04713EA-5196-40CC-AD00-249B1ED46095}" type="pres">
      <dgm:prSet presAssocID="{CAC20FD8-1742-47DA-B0F1-541FDFC9027E}" presName="spacer" presStyleCnt="0"/>
      <dgm:spPr/>
      <dgm:t>
        <a:bodyPr/>
        <a:lstStyle/>
        <a:p>
          <a:endParaRPr lang="zh-CN" altLang="en-US"/>
        </a:p>
      </dgm:t>
    </dgm:pt>
    <dgm:pt modelId="{6D15F6D9-B98C-4C3D-A521-FB5F2CAF1CE0}" type="pres">
      <dgm:prSet presAssocID="{F9BE23E9-774A-455C-AF9E-3E4C80F6C75B}" presName="parentText" presStyleLbl="node1" presStyleIdx="1" presStyleCnt="5" custScaleX="62748" custScaleY="44897" custLinFactY="-4526" custLinFactNeighborX="-5873" custLinFactNeighborY="-100000">
        <dgm:presLayoutVars>
          <dgm:chMax val="0"/>
          <dgm:bulletEnabled val="1"/>
        </dgm:presLayoutVars>
      </dgm:prSet>
      <dgm:spPr>
        <a:prstGeom prst="roundRect">
          <a:avLst/>
        </a:prstGeom>
      </dgm:spPr>
      <dgm:t>
        <a:bodyPr/>
        <a:lstStyle/>
        <a:p>
          <a:endParaRPr lang="zh-CN" altLang="en-US"/>
        </a:p>
      </dgm:t>
    </dgm:pt>
    <dgm:pt modelId="{3FE35453-72CF-446B-B89A-B44A5E3AA094}" type="pres">
      <dgm:prSet presAssocID="{3810DBAC-15E2-4B09-BD86-E8717B306C50}" presName="spacer" presStyleCnt="0"/>
      <dgm:spPr/>
    </dgm:pt>
    <dgm:pt modelId="{79FC0415-F07D-4263-B04A-5E6AE22D0E20}" type="pres">
      <dgm:prSet presAssocID="{1EA9A80E-6021-469A-BD83-39985C6FFB88}" presName="parentText" presStyleLbl="node1" presStyleIdx="2" presStyleCnt="5" custScaleX="62748" custScaleY="44897" custLinFactNeighborX="-4140" custLinFactNeighborY="2012">
        <dgm:presLayoutVars>
          <dgm:chMax val="0"/>
          <dgm:bulletEnabled val="1"/>
        </dgm:presLayoutVars>
      </dgm:prSet>
      <dgm:spPr>
        <a:prstGeom prst="roundRect">
          <a:avLst/>
        </a:prstGeom>
      </dgm:spPr>
      <dgm:t>
        <a:bodyPr/>
        <a:lstStyle/>
        <a:p>
          <a:endParaRPr lang="zh-CN" altLang="en-US"/>
        </a:p>
      </dgm:t>
    </dgm:pt>
    <dgm:pt modelId="{5ABB6CF6-AF71-4F52-8B99-D63008F92BB7}" type="pres">
      <dgm:prSet presAssocID="{29C97D33-A622-4D81-BB84-E9914EAC8E0C}" presName="spacer" presStyleCnt="0"/>
      <dgm:spPr/>
      <dgm:t>
        <a:bodyPr/>
        <a:lstStyle/>
        <a:p>
          <a:endParaRPr lang="zh-CN" altLang="en-US"/>
        </a:p>
      </dgm:t>
    </dgm:pt>
    <dgm:pt modelId="{3FE707B7-89FF-48B3-8D89-1EB70564E63B}" type="pres">
      <dgm:prSet presAssocID="{8B50B012-DD4E-4B4D-A180-290CAC46A6D0}" presName="parentText" presStyleLbl="node1" presStyleIdx="3" presStyleCnt="5" custScaleX="62748" custScaleY="44897" custLinFactY="1477" custLinFactNeighborX="-6376" custLinFactNeighborY="100000">
        <dgm:presLayoutVars>
          <dgm:chMax val="0"/>
          <dgm:bulletEnabled val="1"/>
        </dgm:presLayoutVars>
      </dgm:prSet>
      <dgm:spPr>
        <a:prstGeom prst="roundRect">
          <a:avLst/>
        </a:prstGeom>
      </dgm:spPr>
      <dgm:t>
        <a:bodyPr/>
        <a:lstStyle/>
        <a:p>
          <a:endParaRPr lang="zh-CN" altLang="en-US"/>
        </a:p>
      </dgm:t>
    </dgm:pt>
    <dgm:pt modelId="{0072AF53-3622-4A29-93A7-FCCF597B94DD}" type="pres">
      <dgm:prSet presAssocID="{E1C4D544-FCF2-40EE-854E-2026B5C3645B}" presName="spacer" presStyleCnt="0"/>
      <dgm:spPr/>
      <dgm:t>
        <a:bodyPr/>
        <a:lstStyle/>
        <a:p>
          <a:endParaRPr lang="zh-CN" altLang="en-US"/>
        </a:p>
      </dgm:t>
    </dgm:pt>
    <dgm:pt modelId="{2E937739-3207-4691-8516-F253CFC84357}" type="pres">
      <dgm:prSet presAssocID="{406C4D3D-3C93-4833-95D8-DAA10604202A}" presName="parentText" presStyleLbl="node1" presStyleIdx="4" presStyleCnt="5" custScaleX="62748" custScaleY="44897" custLinFactY="12209" custLinFactNeighborX="-13376" custLinFactNeighborY="100000">
        <dgm:presLayoutVars>
          <dgm:chMax val="0"/>
          <dgm:bulletEnabled val="1"/>
        </dgm:presLayoutVars>
      </dgm:prSet>
      <dgm:spPr>
        <a:prstGeom prst="roundRect">
          <a:avLst/>
        </a:prstGeom>
      </dgm:spPr>
      <dgm:t>
        <a:bodyPr/>
        <a:lstStyle/>
        <a:p>
          <a:endParaRPr lang="zh-CN" altLang="en-US"/>
        </a:p>
      </dgm:t>
    </dgm:pt>
  </dgm:ptLst>
  <dgm:cxnLst>
    <dgm:cxn modelId="{B3D8C6EC-DA3E-47E6-B665-5F2F8FBA401B}" srcId="{93A8EF61-287F-409B-B537-0F992DC0B1A8}" destId="{F9BE23E9-774A-455C-AF9E-3E4C80F6C75B}" srcOrd="1" destOrd="0" parTransId="{E0F68DAF-F577-40E9-89A5-6FD5F3A9F4A8}" sibTransId="{3810DBAC-15E2-4B09-BD86-E8717B306C50}"/>
    <dgm:cxn modelId="{49F33ACD-EF53-4A16-B804-C85A3CF48907}" type="presOf" srcId="{D2CEE811-9A2A-47B3-88CC-B73B8ED162E4}" destId="{BB091463-B04A-4F60-ABA9-4C26F9C0FA3E}" srcOrd="0" destOrd="0" presId="urn:microsoft.com/office/officeart/2005/8/layout/vList2"/>
    <dgm:cxn modelId="{1DF698CB-D58C-49D3-A8D8-8D0B76942FC9}" type="presOf" srcId="{8B50B012-DD4E-4B4D-A180-290CAC46A6D0}" destId="{3FE707B7-89FF-48B3-8D89-1EB70564E63B}" srcOrd="0" destOrd="0" presId="urn:microsoft.com/office/officeart/2005/8/layout/vList2"/>
    <dgm:cxn modelId="{3C03CCC3-75CA-454B-A517-68B8B1C7539B}" srcId="{93A8EF61-287F-409B-B537-0F992DC0B1A8}" destId="{406C4D3D-3C93-4833-95D8-DAA10604202A}" srcOrd="4" destOrd="0" parTransId="{87A9E0FB-D9D4-4F7E-9F8D-EFA6199D52CA}" sibTransId="{77F0BA29-52E4-44CE-AF1F-BBA6DFF28921}"/>
    <dgm:cxn modelId="{B4C0A81B-BD26-42D9-A58C-E648C63636F7}" type="presOf" srcId="{406C4D3D-3C93-4833-95D8-DAA10604202A}" destId="{2E937739-3207-4691-8516-F253CFC84357}" srcOrd="0" destOrd="0" presId="urn:microsoft.com/office/officeart/2005/8/layout/vList2"/>
    <dgm:cxn modelId="{D904D42E-0357-4EFD-8DC4-F59B81B4FE43}" srcId="{93A8EF61-287F-409B-B537-0F992DC0B1A8}" destId="{8B50B012-DD4E-4B4D-A180-290CAC46A6D0}" srcOrd="3" destOrd="0" parTransId="{FC8725E3-787E-49E4-976F-ACF616FA2FD6}" sibTransId="{E1C4D544-FCF2-40EE-854E-2026B5C3645B}"/>
    <dgm:cxn modelId="{064F4A97-A05D-414F-941F-6407444B823E}" srcId="{93A8EF61-287F-409B-B537-0F992DC0B1A8}" destId="{D2CEE811-9A2A-47B3-88CC-B73B8ED162E4}" srcOrd="0" destOrd="0" parTransId="{39860B53-CE9A-439D-8B4F-BB6531CE480C}" sibTransId="{CAC20FD8-1742-47DA-B0F1-541FDFC9027E}"/>
    <dgm:cxn modelId="{82DC86C0-EEED-4478-95B0-8B202ECD1323}" srcId="{93A8EF61-287F-409B-B537-0F992DC0B1A8}" destId="{1EA9A80E-6021-469A-BD83-39985C6FFB88}" srcOrd="2" destOrd="0" parTransId="{08A728E3-E6B6-409C-BAD2-61004BCC5E07}" sibTransId="{29C97D33-A622-4D81-BB84-E9914EAC8E0C}"/>
    <dgm:cxn modelId="{A36221B9-5A5C-43F4-B274-EA14637CFEFA}" type="presOf" srcId="{1EA9A80E-6021-469A-BD83-39985C6FFB88}" destId="{79FC0415-F07D-4263-B04A-5E6AE22D0E20}" srcOrd="0" destOrd="0" presId="urn:microsoft.com/office/officeart/2005/8/layout/vList2"/>
    <dgm:cxn modelId="{C22E17EB-6794-4740-9C30-158DE45EA3CC}" type="presOf" srcId="{93A8EF61-287F-409B-B537-0F992DC0B1A8}" destId="{15531B89-33F3-4A44-AC67-56DB3BF44CE5}" srcOrd="0" destOrd="0" presId="urn:microsoft.com/office/officeart/2005/8/layout/vList2"/>
    <dgm:cxn modelId="{0E90CF70-A7F0-4A42-B2FD-66D23F1B054A}" type="presOf" srcId="{F9BE23E9-774A-455C-AF9E-3E4C80F6C75B}" destId="{6D15F6D9-B98C-4C3D-A521-FB5F2CAF1CE0}" srcOrd="0" destOrd="0" presId="urn:microsoft.com/office/officeart/2005/8/layout/vList2"/>
    <dgm:cxn modelId="{F662AC72-7CBA-49ED-A1F7-1AFC7FE62410}" type="presParOf" srcId="{15531B89-33F3-4A44-AC67-56DB3BF44CE5}" destId="{BB091463-B04A-4F60-ABA9-4C26F9C0FA3E}" srcOrd="0" destOrd="0" presId="urn:microsoft.com/office/officeart/2005/8/layout/vList2"/>
    <dgm:cxn modelId="{EBED729C-F857-49A7-B21A-AF2F5E16B0AC}" type="presParOf" srcId="{15531B89-33F3-4A44-AC67-56DB3BF44CE5}" destId="{A04713EA-5196-40CC-AD00-249B1ED46095}" srcOrd="1" destOrd="0" presId="urn:microsoft.com/office/officeart/2005/8/layout/vList2"/>
    <dgm:cxn modelId="{C909A28E-9E1D-4767-9067-C9AE6B117566}" type="presParOf" srcId="{15531B89-33F3-4A44-AC67-56DB3BF44CE5}" destId="{6D15F6D9-B98C-4C3D-A521-FB5F2CAF1CE0}" srcOrd="2" destOrd="0" presId="urn:microsoft.com/office/officeart/2005/8/layout/vList2"/>
    <dgm:cxn modelId="{99A566BC-CB53-4194-AAF2-EF7CA8A258CC}" type="presParOf" srcId="{15531B89-33F3-4A44-AC67-56DB3BF44CE5}" destId="{3FE35453-72CF-446B-B89A-B44A5E3AA094}" srcOrd="3" destOrd="0" presId="urn:microsoft.com/office/officeart/2005/8/layout/vList2"/>
    <dgm:cxn modelId="{D7848649-D7C9-4AEC-AB8B-809C46A364F3}" type="presParOf" srcId="{15531B89-33F3-4A44-AC67-56DB3BF44CE5}" destId="{79FC0415-F07D-4263-B04A-5E6AE22D0E20}" srcOrd="4" destOrd="0" presId="urn:microsoft.com/office/officeart/2005/8/layout/vList2"/>
    <dgm:cxn modelId="{1DB7A1B4-FF10-450B-9E70-8A3F578C5205}" type="presParOf" srcId="{15531B89-33F3-4A44-AC67-56DB3BF44CE5}" destId="{5ABB6CF6-AF71-4F52-8B99-D63008F92BB7}" srcOrd="5" destOrd="0" presId="urn:microsoft.com/office/officeart/2005/8/layout/vList2"/>
    <dgm:cxn modelId="{8051BB84-910A-4E67-BEAB-9FB6A24371AB}" type="presParOf" srcId="{15531B89-33F3-4A44-AC67-56DB3BF44CE5}" destId="{3FE707B7-89FF-48B3-8D89-1EB70564E63B}" srcOrd="6" destOrd="0" presId="urn:microsoft.com/office/officeart/2005/8/layout/vList2"/>
    <dgm:cxn modelId="{43350DDB-E90B-44EE-867D-3B6A2D3988E1}" type="presParOf" srcId="{15531B89-33F3-4A44-AC67-56DB3BF44CE5}" destId="{0072AF53-3622-4A29-93A7-FCCF597B94DD}" srcOrd="7" destOrd="0" presId="urn:microsoft.com/office/officeart/2005/8/layout/vList2"/>
    <dgm:cxn modelId="{52C2873C-5A8D-4AA2-AABA-649C2DA1DAE5}" type="presParOf" srcId="{15531B89-33F3-4A44-AC67-56DB3BF44CE5}" destId="{2E937739-3207-4691-8516-F253CFC8435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174F0ED-5B97-448A-9D6C-3F8B2DC942F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766ED8C7-35D9-47D9-9529-1F56417317F5}">
      <dgm:prSet phldrT="[文本]" custT="1"/>
      <dgm:spPr/>
      <dgm:t>
        <a:bodyPr vert="vert"/>
        <a:lstStyle/>
        <a:p>
          <a:pPr algn="ctr"/>
          <a:r>
            <a:rPr lang="zh-CN" altLang="en-US" sz="2800" dirty="0" smtClean="0">
              <a:solidFill>
                <a:schemeClr val="accent3">
                  <a:lumMod val="40000"/>
                  <a:lumOff val="60000"/>
                </a:schemeClr>
              </a:solidFill>
              <a:latin typeface="黑体" panose="02010609060101010101" pitchFamily="49" charset="-122"/>
              <a:ea typeface="黑体" panose="02010609060101010101" pitchFamily="49" charset="-122"/>
            </a:rPr>
            <a:t>主要特征</a:t>
          </a:r>
          <a:endParaRPr lang="zh-CN" altLang="en-US" sz="2800" dirty="0">
            <a:solidFill>
              <a:schemeClr val="accent3">
                <a:lumMod val="40000"/>
                <a:lumOff val="60000"/>
              </a:schemeClr>
            </a:solidFill>
            <a:latin typeface="黑体" panose="02010609060101010101" pitchFamily="49" charset="-122"/>
            <a:ea typeface="黑体" panose="02010609060101010101" pitchFamily="49" charset="-122"/>
          </a:endParaRPr>
        </a:p>
      </dgm:t>
    </dgm:pt>
    <dgm:pt modelId="{6F5EACDF-8D0D-4530-840A-1E581632AEFE}" type="parTrans" cxnId="{F006C012-7EB6-462F-9AD7-4B058FC4EBF9}">
      <dgm:prSet/>
      <dgm:spPr/>
      <dgm:t>
        <a:bodyPr/>
        <a:lstStyle/>
        <a:p>
          <a:pPr algn="ctr"/>
          <a:endParaRPr lang="zh-CN" altLang="en-US" sz="1600">
            <a:latin typeface="黑体" panose="02010609060101010101" pitchFamily="49" charset="-122"/>
            <a:ea typeface="黑体" panose="02010609060101010101" pitchFamily="49" charset="-122"/>
          </a:endParaRPr>
        </a:p>
      </dgm:t>
    </dgm:pt>
    <dgm:pt modelId="{4F236338-8A13-4431-8258-482E30EB929A}" type="sibTrans" cxnId="{F006C012-7EB6-462F-9AD7-4B058FC4EBF9}">
      <dgm:prSet/>
      <dgm:spPr/>
      <dgm:t>
        <a:bodyPr/>
        <a:lstStyle/>
        <a:p>
          <a:pPr algn="ctr"/>
          <a:endParaRPr lang="zh-CN" altLang="en-US" sz="1600">
            <a:latin typeface="黑体" panose="02010609060101010101" pitchFamily="49" charset="-122"/>
            <a:ea typeface="黑体" panose="02010609060101010101" pitchFamily="49" charset="-122"/>
          </a:endParaRPr>
        </a:p>
      </dgm:t>
    </dgm:pt>
    <dgm:pt modelId="{56949A61-8DB4-421C-8064-3A6E7F4AB831}">
      <dgm:prSet phldrT="[文本]" custT="1"/>
      <dgm:spPr/>
      <dgm:t>
        <a:bodyPr/>
        <a:lstStyle/>
        <a:p>
          <a:pPr algn="ctr"/>
          <a:r>
            <a:rPr lang="zh-CN" altLang="en-US" sz="2000" dirty="0" smtClean="0">
              <a:latin typeface="黑体" panose="02010609060101010101" pitchFamily="49" charset="-122"/>
              <a:ea typeface="黑体" panose="02010609060101010101" pitchFamily="49" charset="-122"/>
            </a:rPr>
            <a:t>非关系数据模型，比如键值存储等</a:t>
          </a:r>
          <a:endParaRPr lang="zh-CN" altLang="en-US" sz="2000" dirty="0">
            <a:latin typeface="黑体" panose="02010609060101010101" pitchFamily="49" charset="-122"/>
            <a:ea typeface="黑体" panose="02010609060101010101" pitchFamily="49" charset="-122"/>
          </a:endParaRPr>
        </a:p>
      </dgm:t>
    </dgm:pt>
    <dgm:pt modelId="{860810C3-0B0C-4473-804E-DC693E8EAC00}" type="parTrans" cxnId="{322EF571-8BEF-44D9-9120-BF874A521E0B}">
      <dgm:prSet custT="1"/>
      <dgm:spPr/>
      <dgm:t>
        <a:bodyPr/>
        <a:lstStyle/>
        <a:p>
          <a:pPr algn="ctr"/>
          <a:endParaRPr lang="zh-CN" altLang="en-US" sz="400">
            <a:latin typeface="黑体" panose="02010609060101010101" pitchFamily="49" charset="-122"/>
            <a:ea typeface="黑体" panose="02010609060101010101" pitchFamily="49" charset="-122"/>
          </a:endParaRPr>
        </a:p>
      </dgm:t>
    </dgm:pt>
    <dgm:pt modelId="{AA38F5B5-2CF6-49CF-9030-09908B7DD672}" type="sibTrans" cxnId="{322EF571-8BEF-44D9-9120-BF874A521E0B}">
      <dgm:prSet/>
      <dgm:spPr/>
      <dgm:t>
        <a:bodyPr/>
        <a:lstStyle/>
        <a:p>
          <a:pPr algn="ctr"/>
          <a:endParaRPr lang="zh-CN" altLang="en-US" sz="1600">
            <a:latin typeface="黑体" panose="02010609060101010101" pitchFamily="49" charset="-122"/>
            <a:ea typeface="黑体" panose="02010609060101010101" pitchFamily="49" charset="-122"/>
          </a:endParaRPr>
        </a:p>
      </dgm:t>
    </dgm:pt>
    <dgm:pt modelId="{6F171095-806B-4BAE-84BA-E80E192F6CC0}">
      <dgm:prSet phldrT="[文本]" custT="1"/>
      <dgm:spPr/>
      <dgm:t>
        <a:bodyPr/>
        <a:lstStyle/>
        <a:p>
          <a:pPr algn="ctr"/>
          <a:r>
            <a:rPr lang="zh-CN" altLang="en-US" sz="2000" dirty="0" smtClean="0">
              <a:latin typeface="黑体" panose="02010609060101010101" pitchFamily="49" charset="-122"/>
              <a:ea typeface="黑体" panose="02010609060101010101" pitchFamily="49" charset="-122"/>
            </a:rPr>
            <a:t>对简单操作如键值查询的水平可扩展</a:t>
          </a:r>
          <a:endParaRPr lang="zh-CN" altLang="en-US" sz="2000" dirty="0">
            <a:latin typeface="黑体" panose="02010609060101010101" pitchFamily="49" charset="-122"/>
            <a:ea typeface="黑体" panose="02010609060101010101" pitchFamily="49" charset="-122"/>
          </a:endParaRPr>
        </a:p>
      </dgm:t>
    </dgm:pt>
    <dgm:pt modelId="{635CAA19-FC62-4764-8D02-DCC6D24C6583}" type="parTrans" cxnId="{37A84765-3878-4129-8B1D-5C986AB31160}">
      <dgm:prSet custT="1"/>
      <dgm:spPr/>
      <dgm:t>
        <a:bodyPr/>
        <a:lstStyle/>
        <a:p>
          <a:pPr algn="ctr"/>
          <a:endParaRPr lang="zh-CN" altLang="en-US" sz="400">
            <a:latin typeface="黑体" panose="02010609060101010101" pitchFamily="49" charset="-122"/>
            <a:ea typeface="黑体" panose="02010609060101010101" pitchFamily="49" charset="-122"/>
          </a:endParaRPr>
        </a:p>
      </dgm:t>
    </dgm:pt>
    <dgm:pt modelId="{0067451C-E59B-47C8-B2F5-C1F96194B866}" type="sibTrans" cxnId="{37A84765-3878-4129-8B1D-5C986AB31160}">
      <dgm:prSet/>
      <dgm:spPr/>
      <dgm:t>
        <a:bodyPr/>
        <a:lstStyle/>
        <a:p>
          <a:pPr algn="ctr"/>
          <a:endParaRPr lang="zh-CN" altLang="en-US" sz="1600">
            <a:latin typeface="黑体" panose="02010609060101010101" pitchFamily="49" charset="-122"/>
            <a:ea typeface="黑体" panose="02010609060101010101" pitchFamily="49" charset="-122"/>
          </a:endParaRPr>
        </a:p>
      </dgm:t>
    </dgm:pt>
    <dgm:pt modelId="{F0257D75-5373-4F14-B379-98250F848FC3}">
      <dgm:prSet phldrT="[文本]" custT="1"/>
      <dgm:spPr/>
      <dgm:t>
        <a:bodyPr/>
        <a:lstStyle/>
        <a:p>
          <a:pPr algn="ctr"/>
          <a:r>
            <a:rPr lang="zh-CN" altLang="en-US" sz="2000" dirty="0" smtClean="0">
              <a:latin typeface="黑体" panose="02010609060101010101" pitchFamily="49" charset="-122"/>
              <a:ea typeface="黑体" panose="02010609060101010101" pitchFamily="49" charset="-122"/>
            </a:rPr>
            <a:t>在多个节点中分割和复制数据的能力</a:t>
          </a:r>
          <a:endParaRPr lang="zh-CN" altLang="en-US" sz="2000" dirty="0">
            <a:latin typeface="黑体" panose="02010609060101010101" pitchFamily="49" charset="-122"/>
            <a:ea typeface="黑体" panose="02010609060101010101" pitchFamily="49" charset="-122"/>
          </a:endParaRPr>
        </a:p>
      </dgm:t>
    </dgm:pt>
    <dgm:pt modelId="{C40F88D4-5E95-4074-8025-6AC4E74E59F2}" type="parTrans" cxnId="{15762EDA-8C57-414F-88EA-2660D44DF39B}">
      <dgm:prSet custT="1"/>
      <dgm:spPr/>
      <dgm:t>
        <a:bodyPr/>
        <a:lstStyle/>
        <a:p>
          <a:pPr algn="ctr"/>
          <a:endParaRPr lang="zh-CN" altLang="en-US" sz="400">
            <a:latin typeface="黑体" panose="02010609060101010101" pitchFamily="49" charset="-122"/>
            <a:ea typeface="黑体" panose="02010609060101010101" pitchFamily="49" charset="-122"/>
          </a:endParaRPr>
        </a:p>
      </dgm:t>
    </dgm:pt>
    <dgm:pt modelId="{3711EDCC-7F79-4506-82E9-FF9963C17633}" type="sibTrans" cxnId="{15762EDA-8C57-414F-88EA-2660D44DF39B}">
      <dgm:prSet/>
      <dgm:spPr/>
      <dgm:t>
        <a:bodyPr/>
        <a:lstStyle/>
        <a:p>
          <a:pPr algn="ctr"/>
          <a:endParaRPr lang="zh-CN" altLang="en-US" sz="1600">
            <a:latin typeface="黑体" panose="02010609060101010101" pitchFamily="49" charset="-122"/>
            <a:ea typeface="黑体" panose="02010609060101010101" pitchFamily="49" charset="-122"/>
          </a:endParaRPr>
        </a:p>
      </dgm:t>
    </dgm:pt>
    <dgm:pt modelId="{1318796A-0B6A-4B1D-B849-3E3569DC57BF}">
      <dgm:prSet phldrT="[文本]" custT="1"/>
      <dgm:spPr/>
      <dgm:t>
        <a:bodyPr/>
        <a:lstStyle/>
        <a:p>
          <a:pPr algn="ctr"/>
          <a:r>
            <a:rPr lang="zh-CN" altLang="en-US" sz="2000" dirty="0" smtClean="0">
              <a:latin typeface="黑体" panose="02010609060101010101" pitchFamily="49" charset="-122"/>
              <a:ea typeface="黑体" panose="02010609060101010101" pitchFamily="49" charset="-122"/>
            </a:rPr>
            <a:t>弱并发一致性语义（比如最终一致性）</a:t>
          </a:r>
          <a:endParaRPr lang="zh-CN" altLang="en-US" sz="2000" dirty="0">
            <a:latin typeface="黑体" panose="02010609060101010101" pitchFamily="49" charset="-122"/>
            <a:ea typeface="黑体" panose="02010609060101010101" pitchFamily="49" charset="-122"/>
          </a:endParaRPr>
        </a:p>
      </dgm:t>
    </dgm:pt>
    <dgm:pt modelId="{1D0A0AED-A765-476C-A4F1-21EED24F7D41}" type="parTrans" cxnId="{79188655-1A66-4932-B8C1-C2C4B36F2BE9}">
      <dgm:prSet custT="1"/>
      <dgm:spPr/>
      <dgm:t>
        <a:bodyPr/>
        <a:lstStyle/>
        <a:p>
          <a:pPr algn="ctr"/>
          <a:endParaRPr lang="zh-CN" altLang="en-US" sz="400">
            <a:latin typeface="黑体" panose="02010609060101010101" pitchFamily="49" charset="-122"/>
            <a:ea typeface="黑体" panose="02010609060101010101" pitchFamily="49" charset="-122"/>
          </a:endParaRPr>
        </a:p>
      </dgm:t>
    </dgm:pt>
    <dgm:pt modelId="{C116D44D-C0FC-43D8-A580-0711E43EB933}" type="sibTrans" cxnId="{79188655-1A66-4932-B8C1-C2C4B36F2BE9}">
      <dgm:prSet/>
      <dgm:spPr/>
      <dgm:t>
        <a:bodyPr/>
        <a:lstStyle/>
        <a:p>
          <a:pPr algn="ctr"/>
          <a:endParaRPr lang="zh-CN" altLang="en-US" sz="1600">
            <a:latin typeface="黑体" panose="02010609060101010101" pitchFamily="49" charset="-122"/>
            <a:ea typeface="黑体" panose="02010609060101010101" pitchFamily="49" charset="-122"/>
          </a:endParaRPr>
        </a:p>
      </dgm:t>
    </dgm:pt>
    <dgm:pt modelId="{B6166185-E57A-478D-AB7D-742AB9810275}">
      <dgm:prSet phldrT="[文本]" custT="1"/>
      <dgm:spPr/>
      <dgm:t>
        <a:bodyPr/>
        <a:lstStyle/>
        <a:p>
          <a:pPr algn="ctr"/>
          <a:r>
            <a:rPr lang="zh-CN" altLang="en-US" sz="2000" smtClean="0">
              <a:latin typeface="黑体" panose="02010609060101010101" pitchFamily="49" charset="-122"/>
              <a:ea typeface="黑体" panose="02010609060101010101" pitchFamily="49" charset="-122"/>
            </a:rPr>
            <a:t>充分利用分布式索引和内存</a:t>
          </a:r>
          <a:endParaRPr lang="zh-CN" altLang="en-US" sz="2000" dirty="0">
            <a:latin typeface="黑体" panose="02010609060101010101" pitchFamily="49" charset="-122"/>
            <a:ea typeface="黑体" panose="02010609060101010101" pitchFamily="49" charset="-122"/>
          </a:endParaRPr>
        </a:p>
      </dgm:t>
    </dgm:pt>
    <dgm:pt modelId="{754F588A-F2DB-4943-A431-4DDC421824DA}" type="parTrans" cxnId="{C302EB0D-FB7C-4FDF-A996-0B18215118C2}">
      <dgm:prSet custT="1"/>
      <dgm:spPr/>
      <dgm:t>
        <a:bodyPr/>
        <a:lstStyle/>
        <a:p>
          <a:pPr algn="ctr"/>
          <a:endParaRPr lang="zh-CN" altLang="en-US" sz="400">
            <a:latin typeface="黑体" panose="02010609060101010101" pitchFamily="49" charset="-122"/>
            <a:ea typeface="黑体" panose="02010609060101010101" pitchFamily="49" charset="-122"/>
          </a:endParaRPr>
        </a:p>
      </dgm:t>
    </dgm:pt>
    <dgm:pt modelId="{1D99B17E-CAAA-4805-8D59-6CAD4D225927}" type="sibTrans" cxnId="{C302EB0D-FB7C-4FDF-A996-0B18215118C2}">
      <dgm:prSet/>
      <dgm:spPr/>
      <dgm:t>
        <a:bodyPr/>
        <a:lstStyle/>
        <a:p>
          <a:pPr algn="ctr"/>
          <a:endParaRPr lang="zh-CN" altLang="en-US" sz="1600">
            <a:latin typeface="黑体" panose="02010609060101010101" pitchFamily="49" charset="-122"/>
            <a:ea typeface="黑体" panose="02010609060101010101" pitchFamily="49" charset="-122"/>
          </a:endParaRPr>
        </a:p>
      </dgm:t>
    </dgm:pt>
    <dgm:pt modelId="{6CE76DCB-5CB8-4D90-97A1-54778475A47D}" type="pres">
      <dgm:prSet presAssocID="{3174F0ED-5B97-448A-9D6C-3F8B2DC942F7}" presName="Name0" presStyleCnt="0">
        <dgm:presLayoutVars>
          <dgm:chPref val="1"/>
          <dgm:dir/>
          <dgm:animOne val="branch"/>
          <dgm:animLvl val="lvl"/>
          <dgm:resizeHandles val="exact"/>
        </dgm:presLayoutVars>
      </dgm:prSet>
      <dgm:spPr/>
      <dgm:t>
        <a:bodyPr/>
        <a:lstStyle/>
        <a:p>
          <a:endParaRPr lang="zh-CN" altLang="en-US"/>
        </a:p>
      </dgm:t>
    </dgm:pt>
    <dgm:pt modelId="{3C05C098-A0F0-4A2C-B38E-8037E2470D51}" type="pres">
      <dgm:prSet presAssocID="{766ED8C7-35D9-47D9-9529-1F56417317F5}" presName="root1" presStyleCnt="0"/>
      <dgm:spPr/>
    </dgm:pt>
    <dgm:pt modelId="{8DC29F49-2479-4622-8362-ADF64CC0F30A}" type="pres">
      <dgm:prSet presAssocID="{766ED8C7-35D9-47D9-9529-1F56417317F5}" presName="LevelOneTextNode" presStyleLbl="node0" presStyleIdx="0" presStyleCnt="1" custScaleX="79572" custScaleY="77739">
        <dgm:presLayoutVars>
          <dgm:chPref val="3"/>
        </dgm:presLayoutVars>
      </dgm:prSet>
      <dgm:spPr/>
      <dgm:t>
        <a:bodyPr/>
        <a:lstStyle/>
        <a:p>
          <a:endParaRPr lang="zh-CN" altLang="en-US"/>
        </a:p>
      </dgm:t>
    </dgm:pt>
    <dgm:pt modelId="{2778285F-55A9-4FEE-9F5D-BEBEE0DD250D}" type="pres">
      <dgm:prSet presAssocID="{766ED8C7-35D9-47D9-9529-1F56417317F5}" presName="level2hierChild" presStyleCnt="0"/>
      <dgm:spPr/>
    </dgm:pt>
    <dgm:pt modelId="{3BFA2743-842B-43C9-B63D-9225C0F42175}" type="pres">
      <dgm:prSet presAssocID="{860810C3-0B0C-4473-804E-DC693E8EAC00}" presName="conn2-1" presStyleLbl="parChTrans1D2" presStyleIdx="0" presStyleCnt="5"/>
      <dgm:spPr/>
      <dgm:t>
        <a:bodyPr/>
        <a:lstStyle/>
        <a:p>
          <a:endParaRPr lang="zh-CN" altLang="en-US"/>
        </a:p>
      </dgm:t>
    </dgm:pt>
    <dgm:pt modelId="{2F217776-FE82-49C4-8037-0CEBD2874A07}" type="pres">
      <dgm:prSet presAssocID="{860810C3-0B0C-4473-804E-DC693E8EAC00}" presName="connTx" presStyleLbl="parChTrans1D2" presStyleIdx="0" presStyleCnt="5"/>
      <dgm:spPr/>
      <dgm:t>
        <a:bodyPr/>
        <a:lstStyle/>
        <a:p>
          <a:endParaRPr lang="zh-CN" altLang="en-US"/>
        </a:p>
      </dgm:t>
    </dgm:pt>
    <dgm:pt modelId="{DAEA266D-9C1E-48AD-87D6-5900ACC6C196}" type="pres">
      <dgm:prSet presAssocID="{56949A61-8DB4-421C-8064-3A6E7F4AB831}" presName="root2" presStyleCnt="0"/>
      <dgm:spPr/>
    </dgm:pt>
    <dgm:pt modelId="{EDBE2C68-BC10-49CE-AB88-B60FBD054C5C}" type="pres">
      <dgm:prSet presAssocID="{56949A61-8DB4-421C-8064-3A6E7F4AB831}" presName="LevelTwoTextNode" presStyleLbl="node2" presStyleIdx="0" presStyleCnt="5" custScaleX="244977">
        <dgm:presLayoutVars>
          <dgm:chPref val="3"/>
        </dgm:presLayoutVars>
      </dgm:prSet>
      <dgm:spPr/>
      <dgm:t>
        <a:bodyPr/>
        <a:lstStyle/>
        <a:p>
          <a:endParaRPr lang="zh-CN" altLang="en-US"/>
        </a:p>
      </dgm:t>
    </dgm:pt>
    <dgm:pt modelId="{DC64BA53-80A9-4798-BFC5-9102F89FB68B}" type="pres">
      <dgm:prSet presAssocID="{56949A61-8DB4-421C-8064-3A6E7F4AB831}" presName="level3hierChild" presStyleCnt="0"/>
      <dgm:spPr/>
    </dgm:pt>
    <dgm:pt modelId="{2BEB71BC-D317-46DB-9264-DD58062DE077}" type="pres">
      <dgm:prSet presAssocID="{635CAA19-FC62-4764-8D02-DCC6D24C6583}" presName="conn2-1" presStyleLbl="parChTrans1D2" presStyleIdx="1" presStyleCnt="5"/>
      <dgm:spPr/>
      <dgm:t>
        <a:bodyPr/>
        <a:lstStyle/>
        <a:p>
          <a:endParaRPr lang="zh-CN" altLang="en-US"/>
        </a:p>
      </dgm:t>
    </dgm:pt>
    <dgm:pt modelId="{B66E956B-E642-4946-BD8D-6175F6D95C04}" type="pres">
      <dgm:prSet presAssocID="{635CAA19-FC62-4764-8D02-DCC6D24C6583}" presName="connTx" presStyleLbl="parChTrans1D2" presStyleIdx="1" presStyleCnt="5"/>
      <dgm:spPr/>
      <dgm:t>
        <a:bodyPr/>
        <a:lstStyle/>
        <a:p>
          <a:endParaRPr lang="zh-CN" altLang="en-US"/>
        </a:p>
      </dgm:t>
    </dgm:pt>
    <dgm:pt modelId="{84AF19C0-5808-4076-B745-28CD4FC9C9EE}" type="pres">
      <dgm:prSet presAssocID="{6F171095-806B-4BAE-84BA-E80E192F6CC0}" presName="root2" presStyleCnt="0"/>
      <dgm:spPr/>
    </dgm:pt>
    <dgm:pt modelId="{EBBF07A5-81AB-4323-90BE-C63DCBA96F20}" type="pres">
      <dgm:prSet presAssocID="{6F171095-806B-4BAE-84BA-E80E192F6CC0}" presName="LevelTwoTextNode" presStyleLbl="node2" presStyleIdx="1" presStyleCnt="5" custScaleX="244977">
        <dgm:presLayoutVars>
          <dgm:chPref val="3"/>
        </dgm:presLayoutVars>
      </dgm:prSet>
      <dgm:spPr/>
      <dgm:t>
        <a:bodyPr/>
        <a:lstStyle/>
        <a:p>
          <a:endParaRPr lang="zh-CN" altLang="en-US"/>
        </a:p>
      </dgm:t>
    </dgm:pt>
    <dgm:pt modelId="{6B19C452-0ACB-45A0-A442-6AAD18A1B982}" type="pres">
      <dgm:prSet presAssocID="{6F171095-806B-4BAE-84BA-E80E192F6CC0}" presName="level3hierChild" presStyleCnt="0"/>
      <dgm:spPr/>
    </dgm:pt>
    <dgm:pt modelId="{14C5400B-E26A-4BF5-9FAD-C9217E5D17EC}" type="pres">
      <dgm:prSet presAssocID="{C40F88D4-5E95-4074-8025-6AC4E74E59F2}" presName="conn2-1" presStyleLbl="parChTrans1D2" presStyleIdx="2" presStyleCnt="5"/>
      <dgm:spPr/>
      <dgm:t>
        <a:bodyPr/>
        <a:lstStyle/>
        <a:p>
          <a:endParaRPr lang="zh-CN" altLang="en-US"/>
        </a:p>
      </dgm:t>
    </dgm:pt>
    <dgm:pt modelId="{E3A5D94B-C51D-401E-B91E-DE8BA94237C1}" type="pres">
      <dgm:prSet presAssocID="{C40F88D4-5E95-4074-8025-6AC4E74E59F2}" presName="connTx" presStyleLbl="parChTrans1D2" presStyleIdx="2" presStyleCnt="5"/>
      <dgm:spPr/>
      <dgm:t>
        <a:bodyPr/>
        <a:lstStyle/>
        <a:p>
          <a:endParaRPr lang="zh-CN" altLang="en-US"/>
        </a:p>
      </dgm:t>
    </dgm:pt>
    <dgm:pt modelId="{77ADFEE0-6193-4077-B7C8-8DCB0989AB0A}" type="pres">
      <dgm:prSet presAssocID="{F0257D75-5373-4F14-B379-98250F848FC3}" presName="root2" presStyleCnt="0"/>
      <dgm:spPr/>
    </dgm:pt>
    <dgm:pt modelId="{AB9E31E0-E5E0-4568-AF3A-7EF5CAA6C44C}" type="pres">
      <dgm:prSet presAssocID="{F0257D75-5373-4F14-B379-98250F848FC3}" presName="LevelTwoTextNode" presStyleLbl="node2" presStyleIdx="2" presStyleCnt="5" custScaleX="244977">
        <dgm:presLayoutVars>
          <dgm:chPref val="3"/>
        </dgm:presLayoutVars>
      </dgm:prSet>
      <dgm:spPr/>
      <dgm:t>
        <a:bodyPr/>
        <a:lstStyle/>
        <a:p>
          <a:endParaRPr lang="zh-CN" altLang="en-US"/>
        </a:p>
      </dgm:t>
    </dgm:pt>
    <dgm:pt modelId="{5E098691-C0F5-464B-85DF-17CDF2A3A9A2}" type="pres">
      <dgm:prSet presAssocID="{F0257D75-5373-4F14-B379-98250F848FC3}" presName="level3hierChild" presStyleCnt="0"/>
      <dgm:spPr/>
    </dgm:pt>
    <dgm:pt modelId="{A911CF65-A966-4216-BC71-008C027EA49E}" type="pres">
      <dgm:prSet presAssocID="{1D0A0AED-A765-476C-A4F1-21EED24F7D41}" presName="conn2-1" presStyleLbl="parChTrans1D2" presStyleIdx="3" presStyleCnt="5"/>
      <dgm:spPr/>
      <dgm:t>
        <a:bodyPr/>
        <a:lstStyle/>
        <a:p>
          <a:endParaRPr lang="zh-CN" altLang="en-US"/>
        </a:p>
      </dgm:t>
    </dgm:pt>
    <dgm:pt modelId="{00E5660C-E7ED-4BC0-8043-FD8FE75A2E39}" type="pres">
      <dgm:prSet presAssocID="{1D0A0AED-A765-476C-A4F1-21EED24F7D41}" presName="connTx" presStyleLbl="parChTrans1D2" presStyleIdx="3" presStyleCnt="5"/>
      <dgm:spPr/>
      <dgm:t>
        <a:bodyPr/>
        <a:lstStyle/>
        <a:p>
          <a:endParaRPr lang="zh-CN" altLang="en-US"/>
        </a:p>
      </dgm:t>
    </dgm:pt>
    <dgm:pt modelId="{60F9ACBD-009E-492B-AFEC-2853CB4D7721}" type="pres">
      <dgm:prSet presAssocID="{1318796A-0B6A-4B1D-B849-3E3569DC57BF}" presName="root2" presStyleCnt="0"/>
      <dgm:spPr/>
    </dgm:pt>
    <dgm:pt modelId="{0D6C326B-4FE2-4CC2-A8FC-CC9A5644B86F}" type="pres">
      <dgm:prSet presAssocID="{1318796A-0B6A-4B1D-B849-3E3569DC57BF}" presName="LevelTwoTextNode" presStyleLbl="node2" presStyleIdx="3" presStyleCnt="5" custScaleX="244977">
        <dgm:presLayoutVars>
          <dgm:chPref val="3"/>
        </dgm:presLayoutVars>
      </dgm:prSet>
      <dgm:spPr/>
      <dgm:t>
        <a:bodyPr/>
        <a:lstStyle/>
        <a:p>
          <a:endParaRPr lang="zh-CN" altLang="en-US"/>
        </a:p>
      </dgm:t>
    </dgm:pt>
    <dgm:pt modelId="{CEF5DA43-6401-4011-907D-CB494BC0CE87}" type="pres">
      <dgm:prSet presAssocID="{1318796A-0B6A-4B1D-B849-3E3569DC57BF}" presName="level3hierChild" presStyleCnt="0"/>
      <dgm:spPr/>
    </dgm:pt>
    <dgm:pt modelId="{AE9E0D1A-611A-4170-8132-918910CA8421}" type="pres">
      <dgm:prSet presAssocID="{754F588A-F2DB-4943-A431-4DDC421824DA}" presName="conn2-1" presStyleLbl="parChTrans1D2" presStyleIdx="4" presStyleCnt="5"/>
      <dgm:spPr/>
      <dgm:t>
        <a:bodyPr/>
        <a:lstStyle/>
        <a:p>
          <a:endParaRPr lang="zh-CN" altLang="en-US"/>
        </a:p>
      </dgm:t>
    </dgm:pt>
    <dgm:pt modelId="{A396F480-F490-438B-97E5-284F0C16636C}" type="pres">
      <dgm:prSet presAssocID="{754F588A-F2DB-4943-A431-4DDC421824DA}" presName="connTx" presStyleLbl="parChTrans1D2" presStyleIdx="4" presStyleCnt="5"/>
      <dgm:spPr/>
      <dgm:t>
        <a:bodyPr/>
        <a:lstStyle/>
        <a:p>
          <a:endParaRPr lang="zh-CN" altLang="en-US"/>
        </a:p>
      </dgm:t>
    </dgm:pt>
    <dgm:pt modelId="{7424F760-68C4-40C0-A1BD-39C85FE2AB7E}" type="pres">
      <dgm:prSet presAssocID="{B6166185-E57A-478D-AB7D-742AB9810275}" presName="root2" presStyleCnt="0"/>
      <dgm:spPr/>
    </dgm:pt>
    <dgm:pt modelId="{44F978ED-9C3F-4924-A694-6EE3AE6C41DF}" type="pres">
      <dgm:prSet presAssocID="{B6166185-E57A-478D-AB7D-742AB9810275}" presName="LevelTwoTextNode" presStyleLbl="node2" presStyleIdx="4" presStyleCnt="5" custScaleX="244977">
        <dgm:presLayoutVars>
          <dgm:chPref val="3"/>
        </dgm:presLayoutVars>
      </dgm:prSet>
      <dgm:spPr/>
      <dgm:t>
        <a:bodyPr/>
        <a:lstStyle/>
        <a:p>
          <a:endParaRPr lang="zh-CN" altLang="en-US"/>
        </a:p>
      </dgm:t>
    </dgm:pt>
    <dgm:pt modelId="{626168CA-B145-4A5D-8672-DB00ACAFC7E0}" type="pres">
      <dgm:prSet presAssocID="{B6166185-E57A-478D-AB7D-742AB9810275}" presName="level3hierChild" presStyleCnt="0"/>
      <dgm:spPr/>
    </dgm:pt>
  </dgm:ptLst>
  <dgm:cxnLst>
    <dgm:cxn modelId="{2E5930BA-260A-4BDF-ABE9-1A671C8FA93F}" type="presOf" srcId="{3174F0ED-5B97-448A-9D6C-3F8B2DC942F7}" destId="{6CE76DCB-5CB8-4D90-97A1-54778475A47D}" srcOrd="0" destOrd="0" presId="urn:microsoft.com/office/officeart/2008/layout/HorizontalMultiLevelHierarchy"/>
    <dgm:cxn modelId="{15762EDA-8C57-414F-88EA-2660D44DF39B}" srcId="{766ED8C7-35D9-47D9-9529-1F56417317F5}" destId="{F0257D75-5373-4F14-B379-98250F848FC3}" srcOrd="2" destOrd="0" parTransId="{C40F88D4-5E95-4074-8025-6AC4E74E59F2}" sibTransId="{3711EDCC-7F79-4506-82E9-FF9963C17633}"/>
    <dgm:cxn modelId="{1B4F0720-8557-48F0-9E95-8260160861B6}" type="presOf" srcId="{6F171095-806B-4BAE-84BA-E80E192F6CC0}" destId="{EBBF07A5-81AB-4323-90BE-C63DCBA96F20}" srcOrd="0" destOrd="0" presId="urn:microsoft.com/office/officeart/2008/layout/HorizontalMultiLevelHierarchy"/>
    <dgm:cxn modelId="{86FDFEDD-933B-4BFE-A073-12F82BD309A5}" type="presOf" srcId="{635CAA19-FC62-4764-8D02-DCC6D24C6583}" destId="{B66E956B-E642-4946-BD8D-6175F6D95C04}" srcOrd="1" destOrd="0" presId="urn:microsoft.com/office/officeart/2008/layout/HorizontalMultiLevelHierarchy"/>
    <dgm:cxn modelId="{74DB53CC-BAE4-48EB-80E6-930E093F9265}" type="presOf" srcId="{860810C3-0B0C-4473-804E-DC693E8EAC00}" destId="{2F217776-FE82-49C4-8037-0CEBD2874A07}" srcOrd="1" destOrd="0" presId="urn:microsoft.com/office/officeart/2008/layout/HorizontalMultiLevelHierarchy"/>
    <dgm:cxn modelId="{E40F284B-1BB0-40B2-AE7F-925A970746FF}" type="presOf" srcId="{C40F88D4-5E95-4074-8025-6AC4E74E59F2}" destId="{14C5400B-E26A-4BF5-9FAD-C9217E5D17EC}" srcOrd="0" destOrd="0" presId="urn:microsoft.com/office/officeart/2008/layout/HorizontalMultiLevelHierarchy"/>
    <dgm:cxn modelId="{79188655-1A66-4932-B8C1-C2C4B36F2BE9}" srcId="{766ED8C7-35D9-47D9-9529-1F56417317F5}" destId="{1318796A-0B6A-4B1D-B849-3E3569DC57BF}" srcOrd="3" destOrd="0" parTransId="{1D0A0AED-A765-476C-A4F1-21EED24F7D41}" sibTransId="{C116D44D-C0FC-43D8-A580-0711E43EB933}"/>
    <dgm:cxn modelId="{3EB4CFBA-790A-4E1F-8E63-BC3BE7206EC5}" type="presOf" srcId="{766ED8C7-35D9-47D9-9529-1F56417317F5}" destId="{8DC29F49-2479-4622-8362-ADF64CC0F30A}" srcOrd="0" destOrd="0" presId="urn:microsoft.com/office/officeart/2008/layout/HorizontalMultiLevelHierarchy"/>
    <dgm:cxn modelId="{5B86C39A-9859-4B04-9F24-DD83D525A470}" type="presOf" srcId="{754F588A-F2DB-4943-A431-4DDC421824DA}" destId="{A396F480-F490-438B-97E5-284F0C16636C}" srcOrd="1" destOrd="0" presId="urn:microsoft.com/office/officeart/2008/layout/HorizontalMultiLevelHierarchy"/>
    <dgm:cxn modelId="{AE912F6F-407E-4540-8431-57E684D5ED9C}" type="presOf" srcId="{860810C3-0B0C-4473-804E-DC693E8EAC00}" destId="{3BFA2743-842B-43C9-B63D-9225C0F42175}" srcOrd="0" destOrd="0" presId="urn:microsoft.com/office/officeart/2008/layout/HorizontalMultiLevelHierarchy"/>
    <dgm:cxn modelId="{37A84765-3878-4129-8B1D-5C986AB31160}" srcId="{766ED8C7-35D9-47D9-9529-1F56417317F5}" destId="{6F171095-806B-4BAE-84BA-E80E192F6CC0}" srcOrd="1" destOrd="0" parTransId="{635CAA19-FC62-4764-8D02-DCC6D24C6583}" sibTransId="{0067451C-E59B-47C8-B2F5-C1F96194B866}"/>
    <dgm:cxn modelId="{86206E06-01B7-47D2-AD98-EEF692F32430}" type="presOf" srcId="{1D0A0AED-A765-476C-A4F1-21EED24F7D41}" destId="{A911CF65-A966-4216-BC71-008C027EA49E}" srcOrd="0" destOrd="0" presId="urn:microsoft.com/office/officeart/2008/layout/HorizontalMultiLevelHierarchy"/>
    <dgm:cxn modelId="{5637622B-48DB-4203-A75D-0A6D85788FFB}" type="presOf" srcId="{B6166185-E57A-478D-AB7D-742AB9810275}" destId="{44F978ED-9C3F-4924-A694-6EE3AE6C41DF}" srcOrd="0" destOrd="0" presId="urn:microsoft.com/office/officeart/2008/layout/HorizontalMultiLevelHierarchy"/>
    <dgm:cxn modelId="{EDF34BA2-57A0-43E1-8FD5-9F28391B85E5}" type="presOf" srcId="{C40F88D4-5E95-4074-8025-6AC4E74E59F2}" destId="{E3A5D94B-C51D-401E-B91E-DE8BA94237C1}" srcOrd="1" destOrd="0" presId="urn:microsoft.com/office/officeart/2008/layout/HorizontalMultiLevelHierarchy"/>
    <dgm:cxn modelId="{47537674-836A-4A1B-8F31-A2B1131F2AAF}" type="presOf" srcId="{56949A61-8DB4-421C-8064-3A6E7F4AB831}" destId="{EDBE2C68-BC10-49CE-AB88-B60FBD054C5C}" srcOrd="0" destOrd="0" presId="urn:microsoft.com/office/officeart/2008/layout/HorizontalMultiLevelHierarchy"/>
    <dgm:cxn modelId="{3DA9FB2D-12FA-4678-B1CD-562BFE0E9FD8}" type="presOf" srcId="{F0257D75-5373-4F14-B379-98250F848FC3}" destId="{AB9E31E0-E5E0-4568-AF3A-7EF5CAA6C44C}" srcOrd="0" destOrd="0" presId="urn:microsoft.com/office/officeart/2008/layout/HorizontalMultiLevelHierarchy"/>
    <dgm:cxn modelId="{DE7B06F7-0D31-4340-BAF9-EDC164EB0B75}" type="presOf" srcId="{1D0A0AED-A765-476C-A4F1-21EED24F7D41}" destId="{00E5660C-E7ED-4BC0-8043-FD8FE75A2E39}" srcOrd="1" destOrd="0" presId="urn:microsoft.com/office/officeart/2008/layout/HorizontalMultiLevelHierarchy"/>
    <dgm:cxn modelId="{322EF571-8BEF-44D9-9120-BF874A521E0B}" srcId="{766ED8C7-35D9-47D9-9529-1F56417317F5}" destId="{56949A61-8DB4-421C-8064-3A6E7F4AB831}" srcOrd="0" destOrd="0" parTransId="{860810C3-0B0C-4473-804E-DC693E8EAC00}" sibTransId="{AA38F5B5-2CF6-49CF-9030-09908B7DD672}"/>
    <dgm:cxn modelId="{F006C012-7EB6-462F-9AD7-4B058FC4EBF9}" srcId="{3174F0ED-5B97-448A-9D6C-3F8B2DC942F7}" destId="{766ED8C7-35D9-47D9-9529-1F56417317F5}" srcOrd="0" destOrd="0" parTransId="{6F5EACDF-8D0D-4530-840A-1E581632AEFE}" sibTransId="{4F236338-8A13-4431-8258-482E30EB929A}"/>
    <dgm:cxn modelId="{AC4C085B-93A9-416B-ABCC-D844D1428F6F}" type="presOf" srcId="{635CAA19-FC62-4764-8D02-DCC6D24C6583}" destId="{2BEB71BC-D317-46DB-9264-DD58062DE077}" srcOrd="0" destOrd="0" presId="urn:microsoft.com/office/officeart/2008/layout/HorizontalMultiLevelHierarchy"/>
    <dgm:cxn modelId="{EF38253C-D1E9-43EA-9B02-55B9EEA82D38}" type="presOf" srcId="{754F588A-F2DB-4943-A431-4DDC421824DA}" destId="{AE9E0D1A-611A-4170-8132-918910CA8421}" srcOrd="0" destOrd="0" presId="urn:microsoft.com/office/officeart/2008/layout/HorizontalMultiLevelHierarchy"/>
    <dgm:cxn modelId="{C302EB0D-FB7C-4FDF-A996-0B18215118C2}" srcId="{766ED8C7-35D9-47D9-9529-1F56417317F5}" destId="{B6166185-E57A-478D-AB7D-742AB9810275}" srcOrd="4" destOrd="0" parTransId="{754F588A-F2DB-4943-A431-4DDC421824DA}" sibTransId="{1D99B17E-CAAA-4805-8D59-6CAD4D225927}"/>
    <dgm:cxn modelId="{7C2D05BE-DBF2-43D0-95B4-5A62555704EA}" type="presOf" srcId="{1318796A-0B6A-4B1D-B849-3E3569DC57BF}" destId="{0D6C326B-4FE2-4CC2-A8FC-CC9A5644B86F}" srcOrd="0" destOrd="0" presId="urn:microsoft.com/office/officeart/2008/layout/HorizontalMultiLevelHierarchy"/>
    <dgm:cxn modelId="{D5E92FD4-5146-473D-9993-F04066AC4B3E}" type="presParOf" srcId="{6CE76DCB-5CB8-4D90-97A1-54778475A47D}" destId="{3C05C098-A0F0-4A2C-B38E-8037E2470D51}" srcOrd="0" destOrd="0" presId="urn:microsoft.com/office/officeart/2008/layout/HorizontalMultiLevelHierarchy"/>
    <dgm:cxn modelId="{349B8AC8-46AE-4408-A78A-D7DA1CE79A90}" type="presParOf" srcId="{3C05C098-A0F0-4A2C-B38E-8037E2470D51}" destId="{8DC29F49-2479-4622-8362-ADF64CC0F30A}" srcOrd="0" destOrd="0" presId="urn:microsoft.com/office/officeart/2008/layout/HorizontalMultiLevelHierarchy"/>
    <dgm:cxn modelId="{EFF3B42B-C4EC-4C12-9A1C-74630FECF4C6}" type="presParOf" srcId="{3C05C098-A0F0-4A2C-B38E-8037E2470D51}" destId="{2778285F-55A9-4FEE-9F5D-BEBEE0DD250D}" srcOrd="1" destOrd="0" presId="urn:microsoft.com/office/officeart/2008/layout/HorizontalMultiLevelHierarchy"/>
    <dgm:cxn modelId="{02D4850D-2B75-4F83-AB13-E8E313BB9C07}" type="presParOf" srcId="{2778285F-55A9-4FEE-9F5D-BEBEE0DD250D}" destId="{3BFA2743-842B-43C9-B63D-9225C0F42175}" srcOrd="0" destOrd="0" presId="urn:microsoft.com/office/officeart/2008/layout/HorizontalMultiLevelHierarchy"/>
    <dgm:cxn modelId="{72CE4D35-9DCF-471C-9A41-57D1652FDF2D}" type="presParOf" srcId="{3BFA2743-842B-43C9-B63D-9225C0F42175}" destId="{2F217776-FE82-49C4-8037-0CEBD2874A07}" srcOrd="0" destOrd="0" presId="urn:microsoft.com/office/officeart/2008/layout/HorizontalMultiLevelHierarchy"/>
    <dgm:cxn modelId="{AD5CBA0B-AD0F-4FBE-9F3F-6CDEA0EA2D3E}" type="presParOf" srcId="{2778285F-55A9-4FEE-9F5D-BEBEE0DD250D}" destId="{DAEA266D-9C1E-48AD-87D6-5900ACC6C196}" srcOrd="1" destOrd="0" presId="urn:microsoft.com/office/officeart/2008/layout/HorizontalMultiLevelHierarchy"/>
    <dgm:cxn modelId="{0E0CCEB4-59F8-4572-94AD-F3107790BA30}" type="presParOf" srcId="{DAEA266D-9C1E-48AD-87D6-5900ACC6C196}" destId="{EDBE2C68-BC10-49CE-AB88-B60FBD054C5C}" srcOrd="0" destOrd="0" presId="urn:microsoft.com/office/officeart/2008/layout/HorizontalMultiLevelHierarchy"/>
    <dgm:cxn modelId="{EAAB4D63-3DE3-49A2-8DD1-66179753C3FB}" type="presParOf" srcId="{DAEA266D-9C1E-48AD-87D6-5900ACC6C196}" destId="{DC64BA53-80A9-4798-BFC5-9102F89FB68B}" srcOrd="1" destOrd="0" presId="urn:microsoft.com/office/officeart/2008/layout/HorizontalMultiLevelHierarchy"/>
    <dgm:cxn modelId="{F2FCFB28-18F2-440E-828A-8AA5CCD9D384}" type="presParOf" srcId="{2778285F-55A9-4FEE-9F5D-BEBEE0DD250D}" destId="{2BEB71BC-D317-46DB-9264-DD58062DE077}" srcOrd="2" destOrd="0" presId="urn:microsoft.com/office/officeart/2008/layout/HorizontalMultiLevelHierarchy"/>
    <dgm:cxn modelId="{0ECEE291-B726-4F04-9F9A-915E8E1F2793}" type="presParOf" srcId="{2BEB71BC-D317-46DB-9264-DD58062DE077}" destId="{B66E956B-E642-4946-BD8D-6175F6D95C04}" srcOrd="0" destOrd="0" presId="urn:microsoft.com/office/officeart/2008/layout/HorizontalMultiLevelHierarchy"/>
    <dgm:cxn modelId="{BE7F9593-6EEB-4589-9F5F-CE73277F3416}" type="presParOf" srcId="{2778285F-55A9-4FEE-9F5D-BEBEE0DD250D}" destId="{84AF19C0-5808-4076-B745-28CD4FC9C9EE}" srcOrd="3" destOrd="0" presId="urn:microsoft.com/office/officeart/2008/layout/HorizontalMultiLevelHierarchy"/>
    <dgm:cxn modelId="{4F594FE3-46DD-4F9B-98BC-481164CB120E}" type="presParOf" srcId="{84AF19C0-5808-4076-B745-28CD4FC9C9EE}" destId="{EBBF07A5-81AB-4323-90BE-C63DCBA96F20}" srcOrd="0" destOrd="0" presId="urn:microsoft.com/office/officeart/2008/layout/HorizontalMultiLevelHierarchy"/>
    <dgm:cxn modelId="{3A852294-9F9F-40A4-A099-14A56D8C69D1}" type="presParOf" srcId="{84AF19C0-5808-4076-B745-28CD4FC9C9EE}" destId="{6B19C452-0ACB-45A0-A442-6AAD18A1B982}" srcOrd="1" destOrd="0" presId="urn:microsoft.com/office/officeart/2008/layout/HorizontalMultiLevelHierarchy"/>
    <dgm:cxn modelId="{80718A81-99F8-45C1-ADE5-F2520E1D36A5}" type="presParOf" srcId="{2778285F-55A9-4FEE-9F5D-BEBEE0DD250D}" destId="{14C5400B-E26A-4BF5-9FAD-C9217E5D17EC}" srcOrd="4" destOrd="0" presId="urn:microsoft.com/office/officeart/2008/layout/HorizontalMultiLevelHierarchy"/>
    <dgm:cxn modelId="{44C4CC29-D205-4118-8B08-DBD07706359A}" type="presParOf" srcId="{14C5400B-E26A-4BF5-9FAD-C9217E5D17EC}" destId="{E3A5D94B-C51D-401E-B91E-DE8BA94237C1}" srcOrd="0" destOrd="0" presId="urn:microsoft.com/office/officeart/2008/layout/HorizontalMultiLevelHierarchy"/>
    <dgm:cxn modelId="{F5165D4E-EE9A-4E5E-BCEF-AA26CA1D14F2}" type="presParOf" srcId="{2778285F-55A9-4FEE-9F5D-BEBEE0DD250D}" destId="{77ADFEE0-6193-4077-B7C8-8DCB0989AB0A}" srcOrd="5" destOrd="0" presId="urn:microsoft.com/office/officeart/2008/layout/HorizontalMultiLevelHierarchy"/>
    <dgm:cxn modelId="{ADC0A153-3C2B-4B16-B1DC-B26E09331AC3}" type="presParOf" srcId="{77ADFEE0-6193-4077-B7C8-8DCB0989AB0A}" destId="{AB9E31E0-E5E0-4568-AF3A-7EF5CAA6C44C}" srcOrd="0" destOrd="0" presId="urn:microsoft.com/office/officeart/2008/layout/HorizontalMultiLevelHierarchy"/>
    <dgm:cxn modelId="{04976BFB-6237-4DC4-8BBB-739F80203831}" type="presParOf" srcId="{77ADFEE0-6193-4077-B7C8-8DCB0989AB0A}" destId="{5E098691-C0F5-464B-85DF-17CDF2A3A9A2}" srcOrd="1" destOrd="0" presId="urn:microsoft.com/office/officeart/2008/layout/HorizontalMultiLevelHierarchy"/>
    <dgm:cxn modelId="{3D5C7E52-AE94-4959-B38F-74ABD7202834}" type="presParOf" srcId="{2778285F-55A9-4FEE-9F5D-BEBEE0DD250D}" destId="{A911CF65-A966-4216-BC71-008C027EA49E}" srcOrd="6" destOrd="0" presId="urn:microsoft.com/office/officeart/2008/layout/HorizontalMultiLevelHierarchy"/>
    <dgm:cxn modelId="{8D80DACE-597C-4483-BB82-5749F60616C7}" type="presParOf" srcId="{A911CF65-A966-4216-BC71-008C027EA49E}" destId="{00E5660C-E7ED-4BC0-8043-FD8FE75A2E39}" srcOrd="0" destOrd="0" presId="urn:microsoft.com/office/officeart/2008/layout/HorizontalMultiLevelHierarchy"/>
    <dgm:cxn modelId="{57D09569-01B5-4235-B242-ADD431D6ADDF}" type="presParOf" srcId="{2778285F-55A9-4FEE-9F5D-BEBEE0DD250D}" destId="{60F9ACBD-009E-492B-AFEC-2853CB4D7721}" srcOrd="7" destOrd="0" presId="urn:microsoft.com/office/officeart/2008/layout/HorizontalMultiLevelHierarchy"/>
    <dgm:cxn modelId="{6A106C11-5FE3-4B3E-8369-BC1FF86F960D}" type="presParOf" srcId="{60F9ACBD-009E-492B-AFEC-2853CB4D7721}" destId="{0D6C326B-4FE2-4CC2-A8FC-CC9A5644B86F}" srcOrd="0" destOrd="0" presId="urn:microsoft.com/office/officeart/2008/layout/HorizontalMultiLevelHierarchy"/>
    <dgm:cxn modelId="{4068712C-77E1-4499-9878-5D9D4066ACBE}" type="presParOf" srcId="{60F9ACBD-009E-492B-AFEC-2853CB4D7721}" destId="{CEF5DA43-6401-4011-907D-CB494BC0CE87}" srcOrd="1" destOrd="0" presId="urn:microsoft.com/office/officeart/2008/layout/HorizontalMultiLevelHierarchy"/>
    <dgm:cxn modelId="{6AB8E7C4-3F71-4119-B173-355F5559DF37}" type="presParOf" srcId="{2778285F-55A9-4FEE-9F5D-BEBEE0DD250D}" destId="{AE9E0D1A-611A-4170-8132-918910CA8421}" srcOrd="8" destOrd="0" presId="urn:microsoft.com/office/officeart/2008/layout/HorizontalMultiLevelHierarchy"/>
    <dgm:cxn modelId="{43F7A8D9-67AD-49C1-9952-FB675CE50E7E}" type="presParOf" srcId="{AE9E0D1A-611A-4170-8132-918910CA8421}" destId="{A396F480-F490-438B-97E5-284F0C16636C}" srcOrd="0" destOrd="0" presId="urn:microsoft.com/office/officeart/2008/layout/HorizontalMultiLevelHierarchy"/>
    <dgm:cxn modelId="{8EB6485E-7F0F-4ECC-AA15-47AC7421A431}" type="presParOf" srcId="{2778285F-55A9-4FEE-9F5D-BEBEE0DD250D}" destId="{7424F760-68C4-40C0-A1BD-39C85FE2AB7E}" srcOrd="9" destOrd="0" presId="urn:microsoft.com/office/officeart/2008/layout/HorizontalMultiLevelHierarchy"/>
    <dgm:cxn modelId="{8ADED433-98D5-4D69-9148-AE771F809951}" type="presParOf" srcId="{7424F760-68C4-40C0-A1BD-39C85FE2AB7E}" destId="{44F978ED-9C3F-4924-A694-6EE3AE6C41DF}" srcOrd="0" destOrd="0" presId="urn:microsoft.com/office/officeart/2008/layout/HorizontalMultiLevelHierarchy"/>
    <dgm:cxn modelId="{EF9AC5A4-DDA6-4920-B81F-31E62BEB1FE7}" type="presParOf" srcId="{7424F760-68C4-40C0-A1BD-39C85FE2AB7E}" destId="{626168CA-B145-4A5D-8672-DB00ACAFC7E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0990752-071A-4691-BA7D-AD975D1E52DF}" type="doc">
      <dgm:prSet loTypeId="urn:microsoft.com/office/officeart/2011/layout/TabList" loCatId="list" qsTypeId="urn:microsoft.com/office/officeart/2005/8/quickstyle/3d2" qsCatId="3D" csTypeId="urn:microsoft.com/office/officeart/2005/8/colors/accent1_2" csCatId="accent1" phldr="1"/>
      <dgm:spPr/>
      <dgm:t>
        <a:bodyPr/>
        <a:lstStyle/>
        <a:p>
          <a:endParaRPr lang="zh-CN" altLang="en-US"/>
        </a:p>
      </dgm:t>
    </dgm:pt>
    <dgm:pt modelId="{AE775FCA-B9CD-42F0-A5B9-64D96E5D04FD}">
      <dgm:prSet phldrT="[文本]" custT="1"/>
      <dgm:spPr/>
      <dgm:t>
        <a:bodyPr/>
        <a:lstStyle/>
        <a:p>
          <a:r>
            <a:rPr lang="en-US" altLang="zh-CN" sz="1800" dirty="0" smtClean="0">
              <a:latin typeface="黑体" panose="02010609060101010101" pitchFamily="49" charset="-122"/>
              <a:ea typeface="黑体" panose="02010609060101010101" pitchFamily="49" charset="-122"/>
            </a:rPr>
            <a:t>1</a:t>
          </a:r>
          <a:endParaRPr lang="zh-CN" altLang="en-US" sz="1800" dirty="0">
            <a:latin typeface="黑体" panose="02010609060101010101" pitchFamily="49" charset="-122"/>
            <a:ea typeface="黑体" panose="02010609060101010101" pitchFamily="49" charset="-122"/>
          </a:endParaRPr>
        </a:p>
      </dgm:t>
    </dgm:pt>
    <dgm:pt modelId="{AA19B57A-6601-4F4A-9430-C4A06505DFC0}" type="parTrans" cxnId="{298ABC60-B8E1-4C1D-8583-453B7241973B}">
      <dgm:prSet/>
      <dgm:spPr/>
      <dgm:t>
        <a:bodyPr/>
        <a:lstStyle/>
        <a:p>
          <a:endParaRPr lang="zh-CN" altLang="en-US" sz="1600">
            <a:latin typeface="黑体" panose="02010609060101010101" pitchFamily="49" charset="-122"/>
            <a:ea typeface="黑体" panose="02010609060101010101" pitchFamily="49" charset="-122"/>
          </a:endParaRPr>
        </a:p>
      </dgm:t>
    </dgm:pt>
    <dgm:pt modelId="{C95F4C6D-7821-465D-9780-E0074D3FC924}" type="sibTrans" cxnId="{298ABC60-B8E1-4C1D-8583-453B7241973B}">
      <dgm:prSet/>
      <dgm:spPr/>
      <dgm:t>
        <a:bodyPr/>
        <a:lstStyle/>
        <a:p>
          <a:endParaRPr lang="zh-CN" altLang="en-US" sz="1600">
            <a:latin typeface="黑体" panose="02010609060101010101" pitchFamily="49" charset="-122"/>
            <a:ea typeface="黑体" panose="02010609060101010101" pitchFamily="49" charset="-122"/>
          </a:endParaRPr>
        </a:p>
      </dgm:t>
    </dgm:pt>
    <dgm:pt modelId="{737176F8-6306-4FD3-9F74-6772A74E76B0}">
      <dgm:prSet phldrT="[文本]" custT="1"/>
      <dgm:spPr/>
      <dgm:t>
        <a:bodyPr/>
        <a:lstStyle/>
        <a:p>
          <a:r>
            <a:rPr lang="zh-CN" altLang="en-US" sz="1800" dirty="0" smtClean="0">
              <a:latin typeface="黑体" panose="02010609060101010101" pitchFamily="49" charset="-122"/>
              <a:ea typeface="黑体" panose="02010609060101010101" pitchFamily="49" charset="-122"/>
            </a:rPr>
            <a:t>处理对象复杂、规模化</a:t>
          </a:r>
          <a:endParaRPr lang="zh-CN" altLang="en-US" sz="1800" dirty="0">
            <a:latin typeface="黑体" panose="02010609060101010101" pitchFamily="49" charset="-122"/>
            <a:ea typeface="黑体" panose="02010609060101010101" pitchFamily="49" charset="-122"/>
          </a:endParaRPr>
        </a:p>
      </dgm:t>
    </dgm:pt>
    <dgm:pt modelId="{43BCF43D-C95C-436F-843E-25FC86DC6419}" type="parTrans" cxnId="{11F06195-287F-4289-AA41-FDEEA7900F07}">
      <dgm:prSet/>
      <dgm:spPr/>
      <dgm:t>
        <a:bodyPr/>
        <a:lstStyle/>
        <a:p>
          <a:endParaRPr lang="zh-CN" altLang="en-US" sz="1600">
            <a:latin typeface="黑体" panose="02010609060101010101" pitchFamily="49" charset="-122"/>
            <a:ea typeface="黑体" panose="02010609060101010101" pitchFamily="49" charset="-122"/>
          </a:endParaRPr>
        </a:p>
      </dgm:t>
    </dgm:pt>
    <dgm:pt modelId="{CFDED594-B6C2-43D4-9A02-E25F5E2047F6}" type="sibTrans" cxnId="{11F06195-287F-4289-AA41-FDEEA7900F07}">
      <dgm:prSet/>
      <dgm:spPr/>
      <dgm:t>
        <a:bodyPr/>
        <a:lstStyle/>
        <a:p>
          <a:endParaRPr lang="zh-CN" altLang="en-US" sz="1600">
            <a:latin typeface="黑体" panose="02010609060101010101" pitchFamily="49" charset="-122"/>
            <a:ea typeface="黑体" panose="02010609060101010101" pitchFamily="49" charset="-122"/>
          </a:endParaRPr>
        </a:p>
      </dgm:t>
    </dgm:pt>
    <dgm:pt modelId="{945FF1DA-6890-431D-AC8A-A70D33446CA7}">
      <dgm:prSet phldrT="[文本]" custT="1"/>
      <dgm:spPr/>
      <dgm:t>
        <a:bodyPr/>
        <a:lstStyle/>
        <a:p>
          <a:r>
            <a:rPr lang="zh-CN" altLang="en-US" sz="1200" dirty="0" smtClean="0">
              <a:solidFill>
                <a:srgbClr val="FF0000"/>
              </a:solidFill>
              <a:latin typeface="黑体" panose="02010609060101010101" pitchFamily="49" charset="-122"/>
              <a:ea typeface="黑体" panose="02010609060101010101" pitchFamily="49" charset="-122"/>
            </a:rPr>
            <a:t>复杂化：</a:t>
          </a:r>
          <a:r>
            <a:rPr lang="zh-CN" altLang="en-US" sz="1200" dirty="0" smtClean="0">
              <a:latin typeface="黑体" panose="02010609060101010101" pitchFamily="49" charset="-122"/>
              <a:ea typeface="黑体" panose="02010609060101010101" pitchFamily="49" charset="-122"/>
            </a:rPr>
            <a:t>能够支持结构化、半结构化和非结构化数据分析（</a:t>
          </a:r>
          <a:r>
            <a:rPr lang="zh-CN" altLang="en-US" sz="1200" dirty="0" smtClean="0">
              <a:solidFill>
                <a:srgbClr val="FF0000"/>
              </a:solidFill>
              <a:latin typeface="黑体" panose="02010609060101010101" pitchFamily="49" charset="-122"/>
              <a:ea typeface="黑体" panose="02010609060101010101" pitchFamily="49" charset="-122"/>
            </a:rPr>
            <a:t>图分析</a:t>
          </a:r>
          <a:r>
            <a:rPr lang="zh-CN" altLang="en-US" sz="1200" dirty="0" smtClean="0">
              <a:latin typeface="黑体" panose="02010609060101010101" pitchFamily="49" charset="-122"/>
              <a:ea typeface="黑体" panose="02010609060101010101" pitchFamily="49" charset="-122"/>
            </a:rPr>
            <a:t>）</a:t>
          </a:r>
          <a:endParaRPr lang="zh-CN" altLang="en-US" sz="1200" dirty="0">
            <a:latin typeface="黑体" panose="02010609060101010101" pitchFamily="49" charset="-122"/>
            <a:ea typeface="黑体" panose="02010609060101010101" pitchFamily="49" charset="-122"/>
          </a:endParaRPr>
        </a:p>
      </dgm:t>
    </dgm:pt>
    <dgm:pt modelId="{D8BB33DA-AA77-4C38-8A92-0CC2FDB73166}" type="parTrans" cxnId="{535319E5-5C88-44D8-B7F7-EF253A484994}">
      <dgm:prSet/>
      <dgm:spPr/>
      <dgm:t>
        <a:bodyPr/>
        <a:lstStyle/>
        <a:p>
          <a:endParaRPr lang="zh-CN" altLang="en-US" sz="1600">
            <a:latin typeface="黑体" panose="02010609060101010101" pitchFamily="49" charset="-122"/>
            <a:ea typeface="黑体" panose="02010609060101010101" pitchFamily="49" charset="-122"/>
          </a:endParaRPr>
        </a:p>
      </dgm:t>
    </dgm:pt>
    <dgm:pt modelId="{67D82681-5513-4341-8368-BC662A16F4F3}" type="sibTrans" cxnId="{535319E5-5C88-44D8-B7F7-EF253A484994}">
      <dgm:prSet/>
      <dgm:spPr/>
      <dgm:t>
        <a:bodyPr/>
        <a:lstStyle/>
        <a:p>
          <a:endParaRPr lang="zh-CN" altLang="en-US" sz="1600">
            <a:latin typeface="黑体" panose="02010609060101010101" pitchFamily="49" charset="-122"/>
            <a:ea typeface="黑体" panose="02010609060101010101" pitchFamily="49" charset="-122"/>
          </a:endParaRPr>
        </a:p>
      </dgm:t>
    </dgm:pt>
    <dgm:pt modelId="{CED8F7AE-1B8D-4E99-905B-B91A8D39AA4C}">
      <dgm:prSet phldrT="[文本]" custT="1"/>
      <dgm:spPr/>
      <dgm:t>
        <a:bodyPr/>
        <a:lstStyle/>
        <a:p>
          <a:r>
            <a:rPr lang="en-US" altLang="zh-CN" sz="1800" dirty="0" smtClean="0">
              <a:latin typeface="黑体" panose="02010609060101010101" pitchFamily="49" charset="-122"/>
              <a:ea typeface="黑体" panose="02010609060101010101" pitchFamily="49" charset="-122"/>
            </a:rPr>
            <a:t>2</a:t>
          </a:r>
          <a:endParaRPr lang="zh-CN" altLang="en-US" sz="1800" dirty="0">
            <a:latin typeface="黑体" panose="02010609060101010101" pitchFamily="49" charset="-122"/>
            <a:ea typeface="黑体" panose="02010609060101010101" pitchFamily="49" charset="-122"/>
          </a:endParaRPr>
        </a:p>
      </dgm:t>
    </dgm:pt>
    <dgm:pt modelId="{5C6BD800-859B-4D53-98CE-54EE867861F0}" type="parTrans" cxnId="{EBC0E4DE-B41B-4126-9A4A-0B28C05A4BA5}">
      <dgm:prSet/>
      <dgm:spPr/>
      <dgm:t>
        <a:bodyPr/>
        <a:lstStyle/>
        <a:p>
          <a:endParaRPr lang="zh-CN" altLang="en-US" sz="1600">
            <a:latin typeface="黑体" panose="02010609060101010101" pitchFamily="49" charset="-122"/>
            <a:ea typeface="黑体" panose="02010609060101010101" pitchFamily="49" charset="-122"/>
          </a:endParaRPr>
        </a:p>
      </dgm:t>
    </dgm:pt>
    <dgm:pt modelId="{C6822CEB-3DB7-43E7-8023-FB5E1B7BAE7F}" type="sibTrans" cxnId="{EBC0E4DE-B41B-4126-9A4A-0B28C05A4BA5}">
      <dgm:prSet/>
      <dgm:spPr/>
      <dgm:t>
        <a:bodyPr/>
        <a:lstStyle/>
        <a:p>
          <a:endParaRPr lang="zh-CN" altLang="en-US" sz="1600">
            <a:latin typeface="黑体" panose="02010609060101010101" pitchFamily="49" charset="-122"/>
            <a:ea typeface="黑体" panose="02010609060101010101" pitchFamily="49" charset="-122"/>
          </a:endParaRPr>
        </a:p>
      </dgm:t>
    </dgm:pt>
    <dgm:pt modelId="{164A5BF4-7FAB-403B-9C44-73C65591A550}">
      <dgm:prSet phldrT="[文本]" custT="1"/>
      <dgm:spPr/>
      <dgm:t>
        <a:bodyPr/>
        <a:lstStyle/>
        <a:p>
          <a:r>
            <a:rPr lang="zh-CN" altLang="en-US" sz="1800" dirty="0" smtClean="0">
              <a:latin typeface="黑体" panose="02010609060101010101" pitchFamily="49" charset="-122"/>
              <a:ea typeface="黑体" panose="02010609060101010101" pitchFamily="49" charset="-122"/>
            </a:rPr>
            <a:t>处理过程实时、可扩展化</a:t>
          </a:r>
          <a:endParaRPr lang="zh-CN" altLang="en-US" sz="1800" dirty="0">
            <a:latin typeface="黑体" panose="02010609060101010101" pitchFamily="49" charset="-122"/>
            <a:ea typeface="黑体" panose="02010609060101010101" pitchFamily="49" charset="-122"/>
          </a:endParaRPr>
        </a:p>
      </dgm:t>
    </dgm:pt>
    <dgm:pt modelId="{5B0109F5-183D-4D15-A60C-70269BF53B78}" type="parTrans" cxnId="{A9B162C1-6FA4-40DC-AD16-534131A185F9}">
      <dgm:prSet/>
      <dgm:spPr/>
      <dgm:t>
        <a:bodyPr/>
        <a:lstStyle/>
        <a:p>
          <a:endParaRPr lang="zh-CN" altLang="en-US" sz="1600">
            <a:latin typeface="黑体" panose="02010609060101010101" pitchFamily="49" charset="-122"/>
            <a:ea typeface="黑体" panose="02010609060101010101" pitchFamily="49" charset="-122"/>
          </a:endParaRPr>
        </a:p>
      </dgm:t>
    </dgm:pt>
    <dgm:pt modelId="{31C00D89-A24E-4BA2-A5A1-238F04CB86A0}" type="sibTrans" cxnId="{A9B162C1-6FA4-40DC-AD16-534131A185F9}">
      <dgm:prSet/>
      <dgm:spPr/>
      <dgm:t>
        <a:bodyPr/>
        <a:lstStyle/>
        <a:p>
          <a:endParaRPr lang="zh-CN" altLang="en-US" sz="1600">
            <a:latin typeface="黑体" panose="02010609060101010101" pitchFamily="49" charset="-122"/>
            <a:ea typeface="黑体" panose="02010609060101010101" pitchFamily="49" charset="-122"/>
          </a:endParaRPr>
        </a:p>
      </dgm:t>
    </dgm:pt>
    <dgm:pt modelId="{CC0E541C-282A-4149-AE26-23DCAD756676}">
      <dgm:prSet phldrT="[文本]" custT="1"/>
      <dgm:spPr/>
      <dgm:t>
        <a:bodyPr/>
        <a:lstStyle/>
        <a:p>
          <a:r>
            <a:rPr lang="zh-CN" altLang="en-US" sz="1400" dirty="0" smtClean="0">
              <a:latin typeface="黑体" panose="02010609060101010101" pitchFamily="49" charset="-122"/>
              <a:ea typeface="黑体" panose="02010609060101010101" pitchFamily="49" charset="-122"/>
            </a:rPr>
            <a:t>通过并行化（均衡小延时）</a:t>
          </a:r>
          <a:r>
            <a:rPr lang="en-US" altLang="zh-CN" sz="1400" dirty="0" smtClean="0">
              <a:latin typeface="黑体" panose="02010609060101010101" pitchFamily="49" charset="-122"/>
              <a:ea typeface="黑体" panose="02010609060101010101" pitchFamily="49" charset="-122"/>
            </a:rPr>
            <a:t>+</a:t>
          </a:r>
          <a:r>
            <a:rPr lang="zh-CN" altLang="en-US" sz="1400" dirty="0" smtClean="0">
              <a:latin typeface="黑体" panose="02010609060101010101" pitchFamily="49" charset="-122"/>
              <a:ea typeface="黑体" panose="02010609060101010101" pitchFamily="49" charset="-122"/>
            </a:rPr>
            <a:t>可扩展来满足实时需求</a:t>
          </a:r>
          <a:endParaRPr lang="zh-CN" altLang="en-US" sz="1400" dirty="0">
            <a:latin typeface="黑体" panose="02010609060101010101" pitchFamily="49" charset="-122"/>
            <a:ea typeface="黑体" panose="02010609060101010101" pitchFamily="49" charset="-122"/>
          </a:endParaRPr>
        </a:p>
      </dgm:t>
    </dgm:pt>
    <dgm:pt modelId="{4FB59561-7D42-41B2-9C11-CD7DCC2C962A}" type="parTrans" cxnId="{FB3830F1-5447-4637-88D9-7EBEF909CE24}">
      <dgm:prSet/>
      <dgm:spPr/>
      <dgm:t>
        <a:bodyPr/>
        <a:lstStyle/>
        <a:p>
          <a:endParaRPr lang="zh-CN" altLang="en-US" sz="1600">
            <a:latin typeface="黑体" panose="02010609060101010101" pitchFamily="49" charset="-122"/>
            <a:ea typeface="黑体" panose="02010609060101010101" pitchFamily="49" charset="-122"/>
          </a:endParaRPr>
        </a:p>
      </dgm:t>
    </dgm:pt>
    <dgm:pt modelId="{A30E71B3-623E-4D47-8F87-FD34CF1AFFC0}" type="sibTrans" cxnId="{FB3830F1-5447-4637-88D9-7EBEF909CE24}">
      <dgm:prSet/>
      <dgm:spPr/>
      <dgm:t>
        <a:bodyPr/>
        <a:lstStyle/>
        <a:p>
          <a:endParaRPr lang="zh-CN" altLang="en-US" sz="1600">
            <a:latin typeface="黑体" panose="02010609060101010101" pitchFamily="49" charset="-122"/>
            <a:ea typeface="黑体" panose="02010609060101010101" pitchFamily="49" charset="-122"/>
          </a:endParaRPr>
        </a:p>
      </dgm:t>
    </dgm:pt>
    <dgm:pt modelId="{55E7A299-0C47-4415-AE79-827AF5BE73F4}">
      <dgm:prSet phldrT="[文本]" custT="1"/>
      <dgm:spPr/>
      <dgm:t>
        <a:bodyPr/>
        <a:lstStyle/>
        <a:p>
          <a:r>
            <a:rPr lang="zh-CN" altLang="en-US" sz="1400" b="0" i="0" dirty="0" smtClean="0">
              <a:solidFill>
                <a:srgbClr val="FF0000"/>
              </a:solidFill>
              <a:latin typeface="黑体" panose="02010609060101010101" pitchFamily="49" charset="-122"/>
              <a:ea typeface="黑体" panose="02010609060101010101" pitchFamily="49" charset="-122"/>
            </a:rPr>
            <a:t>可扩展化</a:t>
          </a:r>
          <a:r>
            <a:rPr lang="zh-CN" altLang="en-US" sz="1400" b="0" i="0" dirty="0" smtClean="0">
              <a:latin typeface="黑体" panose="02010609060101010101" pitchFamily="49" charset="-122"/>
              <a:ea typeface="黑体" panose="02010609060101010101" pitchFamily="49" charset="-122"/>
            </a:rPr>
            <a:t>：当数据量增加时，要求只增加分布式服务节点，无须修改分析</a:t>
          </a:r>
          <a:r>
            <a:rPr lang="en-US" altLang="zh-CN" sz="1400" b="0" i="0" dirty="0" smtClean="0">
              <a:latin typeface="黑体" panose="02010609060101010101" pitchFamily="49" charset="-122"/>
              <a:ea typeface="黑体" panose="02010609060101010101" pitchFamily="49" charset="-122"/>
            </a:rPr>
            <a:t>/</a:t>
          </a:r>
          <a:r>
            <a:rPr lang="zh-CN" altLang="en-US" sz="1400" b="0" i="0" dirty="0" smtClean="0">
              <a:latin typeface="黑体" panose="02010609060101010101" pitchFamily="49" charset="-122"/>
              <a:ea typeface="黑体" panose="02010609060101010101" pitchFamily="49" charset="-122"/>
            </a:rPr>
            <a:t>挖掘算法</a:t>
          </a:r>
          <a:endParaRPr lang="zh-CN" altLang="en-US" sz="1400" dirty="0">
            <a:latin typeface="黑体" panose="02010609060101010101" pitchFamily="49" charset="-122"/>
            <a:ea typeface="黑体" panose="02010609060101010101" pitchFamily="49" charset="-122"/>
          </a:endParaRPr>
        </a:p>
      </dgm:t>
    </dgm:pt>
    <dgm:pt modelId="{A51C7DFD-19DB-4C4C-ACB4-E52BDAF9AF91}" type="parTrans" cxnId="{A9F58F77-DF46-4C4B-A2AB-CD647BDF0CEB}">
      <dgm:prSet/>
      <dgm:spPr/>
      <dgm:t>
        <a:bodyPr/>
        <a:lstStyle/>
        <a:p>
          <a:endParaRPr lang="zh-CN" altLang="en-US" sz="1600">
            <a:latin typeface="黑体" panose="02010609060101010101" pitchFamily="49" charset="-122"/>
            <a:ea typeface="黑体" panose="02010609060101010101" pitchFamily="49" charset="-122"/>
          </a:endParaRPr>
        </a:p>
      </dgm:t>
    </dgm:pt>
    <dgm:pt modelId="{CE771581-865C-4EA3-A356-EE0109852D85}" type="sibTrans" cxnId="{A9F58F77-DF46-4C4B-A2AB-CD647BDF0CEB}">
      <dgm:prSet/>
      <dgm:spPr/>
      <dgm:t>
        <a:bodyPr/>
        <a:lstStyle/>
        <a:p>
          <a:endParaRPr lang="zh-CN" altLang="en-US" sz="1600">
            <a:latin typeface="黑体" panose="02010609060101010101" pitchFamily="49" charset="-122"/>
            <a:ea typeface="黑体" panose="02010609060101010101" pitchFamily="49" charset="-122"/>
          </a:endParaRPr>
        </a:p>
      </dgm:t>
    </dgm:pt>
    <dgm:pt modelId="{D8A387A4-5717-4DC7-A633-B38E106DF596}">
      <dgm:prSet phldrT="[文本]" custT="1"/>
      <dgm:spPr/>
      <dgm:t>
        <a:bodyPr/>
        <a:lstStyle/>
        <a:p>
          <a:r>
            <a:rPr lang="zh-CN" altLang="en-US" sz="1200" dirty="0" smtClean="0">
              <a:latin typeface="黑体" panose="02010609060101010101" pitchFamily="49" charset="-122"/>
              <a:ea typeface="黑体" panose="02010609060101010101" pitchFamily="49" charset="-122"/>
            </a:rPr>
            <a:t>考虑延时：区别</a:t>
          </a:r>
          <a:r>
            <a:rPr lang="zh-CN" altLang="en-US" sz="1200" b="0" i="0" dirty="0" smtClean="0">
              <a:latin typeface="黑体" panose="02010609060101010101" pitchFamily="49" charset="-122"/>
              <a:ea typeface="黑体" panose="02010609060101010101" pitchFamily="49" charset="-122"/>
            </a:rPr>
            <a:t>传统典型并行，各处理节点完成自身任务后，只需返回结果至主控节点即可，无需交互</a:t>
          </a:r>
          <a:endParaRPr lang="zh-CN" altLang="en-US" sz="1200" dirty="0">
            <a:latin typeface="黑体" panose="02010609060101010101" pitchFamily="49" charset="-122"/>
            <a:ea typeface="黑体" panose="02010609060101010101" pitchFamily="49" charset="-122"/>
          </a:endParaRPr>
        </a:p>
      </dgm:t>
    </dgm:pt>
    <dgm:pt modelId="{17AD973B-DC9F-4100-B345-128504E6A48E}" type="parTrans" cxnId="{9FC38DFA-D69D-4235-A785-00178BB8C0A0}">
      <dgm:prSet/>
      <dgm:spPr/>
      <dgm:t>
        <a:bodyPr/>
        <a:lstStyle/>
        <a:p>
          <a:endParaRPr lang="zh-CN" altLang="en-US" sz="1600">
            <a:latin typeface="黑体" panose="02010609060101010101" pitchFamily="49" charset="-122"/>
            <a:ea typeface="黑体" panose="02010609060101010101" pitchFamily="49" charset="-122"/>
          </a:endParaRPr>
        </a:p>
      </dgm:t>
    </dgm:pt>
    <dgm:pt modelId="{B6004C7F-97EA-43E0-ABC7-E51F6094E595}" type="sibTrans" cxnId="{9FC38DFA-D69D-4235-A785-00178BB8C0A0}">
      <dgm:prSet/>
      <dgm:spPr/>
      <dgm:t>
        <a:bodyPr/>
        <a:lstStyle/>
        <a:p>
          <a:endParaRPr lang="zh-CN" altLang="en-US" sz="1600">
            <a:latin typeface="黑体" panose="02010609060101010101" pitchFamily="49" charset="-122"/>
            <a:ea typeface="黑体" panose="02010609060101010101" pitchFamily="49" charset="-122"/>
          </a:endParaRPr>
        </a:p>
      </dgm:t>
    </dgm:pt>
    <dgm:pt modelId="{27BB33FA-6FF1-42CF-84FF-8279D85F1341}">
      <dgm:prSet phldrT="[文本]" custT="1"/>
      <dgm:spPr/>
      <dgm:t>
        <a:bodyPr/>
        <a:lstStyle/>
        <a:p>
          <a:r>
            <a:rPr lang="en-US" altLang="zh-CN" sz="1800" dirty="0" smtClean="0">
              <a:latin typeface="黑体" panose="02010609060101010101" pitchFamily="49" charset="-122"/>
              <a:ea typeface="黑体" panose="02010609060101010101" pitchFamily="49" charset="-122"/>
            </a:rPr>
            <a:t>3</a:t>
          </a:r>
          <a:endParaRPr lang="zh-CN" altLang="en-US" sz="1200" dirty="0">
            <a:latin typeface="黑体" panose="02010609060101010101" pitchFamily="49" charset="-122"/>
            <a:ea typeface="黑体" panose="02010609060101010101" pitchFamily="49" charset="-122"/>
          </a:endParaRPr>
        </a:p>
      </dgm:t>
    </dgm:pt>
    <dgm:pt modelId="{785EF749-4772-4C34-BBFE-53B3B066DDAE}" type="parTrans" cxnId="{99D286B7-4096-463F-810B-7F5B84D19F96}">
      <dgm:prSet/>
      <dgm:spPr/>
      <dgm:t>
        <a:bodyPr/>
        <a:lstStyle/>
        <a:p>
          <a:endParaRPr lang="zh-CN" altLang="en-US" sz="1600"/>
        </a:p>
      </dgm:t>
    </dgm:pt>
    <dgm:pt modelId="{B28F05FB-28C0-4BCB-9005-1C18ADE059F2}" type="sibTrans" cxnId="{99D286B7-4096-463F-810B-7F5B84D19F96}">
      <dgm:prSet/>
      <dgm:spPr/>
      <dgm:t>
        <a:bodyPr/>
        <a:lstStyle/>
        <a:p>
          <a:endParaRPr lang="zh-CN" altLang="en-US" sz="1600"/>
        </a:p>
      </dgm:t>
    </dgm:pt>
    <dgm:pt modelId="{4932788E-7239-422B-B100-FA907047677A}">
      <dgm:prSet phldrT="[文本]" custT="1"/>
      <dgm:spPr/>
      <dgm:t>
        <a:bodyPr/>
        <a:lstStyle/>
        <a:p>
          <a:r>
            <a:rPr lang="zh-CN" altLang="en-US" sz="1800" dirty="0" smtClean="0">
              <a:latin typeface="黑体" panose="02010609060101010101" pitchFamily="49" charset="-122"/>
              <a:ea typeface="黑体" panose="02010609060101010101" pitchFamily="49" charset="-122"/>
            </a:rPr>
            <a:t>处理结果智能化</a:t>
          </a:r>
          <a:endParaRPr lang="zh-CN" altLang="en-US" sz="1800" dirty="0">
            <a:latin typeface="黑体" panose="02010609060101010101" pitchFamily="49" charset="-122"/>
            <a:ea typeface="黑体" panose="02010609060101010101" pitchFamily="49" charset="-122"/>
          </a:endParaRPr>
        </a:p>
      </dgm:t>
    </dgm:pt>
    <dgm:pt modelId="{CD9F548B-1FD5-498B-92EA-727456A96330}" type="parTrans" cxnId="{63588AC0-E86C-4C69-8CC4-FCDF881EDA26}">
      <dgm:prSet/>
      <dgm:spPr/>
      <dgm:t>
        <a:bodyPr/>
        <a:lstStyle/>
        <a:p>
          <a:endParaRPr lang="zh-CN" altLang="en-US"/>
        </a:p>
      </dgm:t>
    </dgm:pt>
    <dgm:pt modelId="{C5DA502F-598B-40AA-9BE6-233262D9AA94}" type="sibTrans" cxnId="{63588AC0-E86C-4C69-8CC4-FCDF881EDA26}">
      <dgm:prSet/>
      <dgm:spPr/>
      <dgm:t>
        <a:bodyPr/>
        <a:lstStyle/>
        <a:p>
          <a:endParaRPr lang="zh-CN" altLang="en-US"/>
        </a:p>
      </dgm:t>
    </dgm:pt>
    <dgm:pt modelId="{A459371B-974F-4DAB-BE18-F9C6526F225C}">
      <dgm:prSet phldrT="[文本]" custT="1"/>
      <dgm:spPr/>
      <dgm:t>
        <a:bodyPr/>
        <a:lstStyle/>
        <a:p>
          <a:endParaRPr lang="zh-CN" altLang="en-US" sz="1400" dirty="0">
            <a:latin typeface="黑体" panose="02010609060101010101" pitchFamily="49" charset="-122"/>
            <a:ea typeface="黑体" panose="02010609060101010101" pitchFamily="49" charset="-122"/>
          </a:endParaRPr>
        </a:p>
      </dgm:t>
    </dgm:pt>
    <dgm:pt modelId="{5C037984-676A-4E02-9CF3-2D7CA6BEA6B6}" type="parTrans" cxnId="{1F969B9B-7362-4514-9F3F-7ABFD34F6BE2}">
      <dgm:prSet/>
      <dgm:spPr/>
      <dgm:t>
        <a:bodyPr/>
        <a:lstStyle/>
        <a:p>
          <a:endParaRPr lang="zh-CN" altLang="en-US"/>
        </a:p>
      </dgm:t>
    </dgm:pt>
    <dgm:pt modelId="{22ADFF06-1C42-478F-8E2E-EF5CA6131C5E}" type="sibTrans" cxnId="{1F969B9B-7362-4514-9F3F-7ABFD34F6BE2}">
      <dgm:prSet/>
      <dgm:spPr/>
      <dgm:t>
        <a:bodyPr/>
        <a:lstStyle/>
        <a:p>
          <a:endParaRPr lang="zh-CN" altLang="en-US"/>
        </a:p>
      </dgm:t>
    </dgm:pt>
    <dgm:pt modelId="{7ABF524F-4828-40BB-A29A-209680AB23EF}">
      <dgm:prSet phldrT="[文本]" custT="1"/>
      <dgm:spPr/>
      <dgm:t>
        <a:bodyPr/>
        <a:lstStyle/>
        <a:p>
          <a:r>
            <a:rPr lang="zh-CN" altLang="en-US" sz="1400" dirty="0" smtClean="0">
              <a:solidFill>
                <a:srgbClr val="FF0000"/>
              </a:solidFill>
              <a:latin typeface="黑体" panose="02010609060101010101" pitchFamily="49" charset="-122"/>
              <a:ea typeface="黑体" panose="02010609060101010101" pitchFamily="49" charset="-122"/>
            </a:rPr>
            <a:t>智能必要：</a:t>
          </a:r>
          <a:r>
            <a:rPr lang="zh-CN" altLang="en-US" sz="1400" dirty="0" smtClean="0">
              <a:latin typeface="黑体" panose="02010609060101010101" pitchFamily="49" charset="-122"/>
              <a:ea typeface="黑体" panose="02010609060101010101" pitchFamily="49" charset="-122"/>
            </a:rPr>
            <a:t>来自大数据分析自动化的方式进行的需求</a:t>
          </a:r>
          <a:endParaRPr lang="zh-CN" altLang="en-US" sz="1400" dirty="0">
            <a:latin typeface="黑体" panose="02010609060101010101" pitchFamily="49" charset="-122"/>
            <a:ea typeface="黑体" panose="02010609060101010101" pitchFamily="49" charset="-122"/>
          </a:endParaRPr>
        </a:p>
      </dgm:t>
    </dgm:pt>
    <dgm:pt modelId="{66B5328F-DA77-406E-882E-C77927BB0A57}" type="parTrans" cxnId="{E4E34784-80F3-4E05-B50E-8C7EF0B06E7C}">
      <dgm:prSet/>
      <dgm:spPr/>
      <dgm:t>
        <a:bodyPr/>
        <a:lstStyle/>
        <a:p>
          <a:endParaRPr lang="zh-CN" altLang="en-US"/>
        </a:p>
      </dgm:t>
    </dgm:pt>
    <dgm:pt modelId="{CCF71452-B8E2-42A8-AAD1-400B5FDA7356}" type="sibTrans" cxnId="{E4E34784-80F3-4E05-B50E-8C7EF0B06E7C}">
      <dgm:prSet/>
      <dgm:spPr/>
      <dgm:t>
        <a:bodyPr/>
        <a:lstStyle/>
        <a:p>
          <a:endParaRPr lang="zh-CN" altLang="en-US"/>
        </a:p>
      </dgm:t>
    </dgm:pt>
    <dgm:pt modelId="{43F11C2C-2EC8-450E-8BC3-BFA69ABC88EC}">
      <dgm:prSet phldrT="[文本]" custT="1"/>
      <dgm:spPr/>
      <dgm:t>
        <a:bodyPr/>
        <a:lstStyle/>
        <a:p>
          <a:endParaRPr lang="zh-CN" altLang="en-US" sz="1400" dirty="0">
            <a:latin typeface="黑体" panose="02010609060101010101" pitchFamily="49" charset="-122"/>
            <a:ea typeface="黑体" panose="02010609060101010101" pitchFamily="49" charset="-122"/>
          </a:endParaRPr>
        </a:p>
      </dgm:t>
    </dgm:pt>
    <dgm:pt modelId="{82E5B772-B67B-4020-B022-05963D14F51D}" type="parTrans" cxnId="{A74A93BD-C2D4-4BE7-ABDD-AFDBA65DADDE}">
      <dgm:prSet/>
      <dgm:spPr/>
      <dgm:t>
        <a:bodyPr/>
        <a:lstStyle/>
        <a:p>
          <a:endParaRPr lang="zh-CN" altLang="en-US"/>
        </a:p>
      </dgm:t>
    </dgm:pt>
    <dgm:pt modelId="{3B5D41E1-D687-44D2-9289-ACED99CE16A5}" type="sibTrans" cxnId="{A74A93BD-C2D4-4BE7-ABDD-AFDBA65DADDE}">
      <dgm:prSet/>
      <dgm:spPr/>
      <dgm:t>
        <a:bodyPr/>
        <a:lstStyle/>
        <a:p>
          <a:endParaRPr lang="zh-CN" altLang="en-US"/>
        </a:p>
      </dgm:t>
    </dgm:pt>
    <dgm:pt modelId="{3D8E0652-0612-4276-81AE-924AB7DBBA79}">
      <dgm:prSet phldrT="[文本]" custT="1"/>
      <dgm:spPr/>
      <dgm:t>
        <a:bodyPr/>
        <a:lstStyle/>
        <a:p>
          <a:endParaRPr lang="zh-CN" altLang="en-US" sz="1400" dirty="0">
            <a:latin typeface="黑体" panose="02010609060101010101" pitchFamily="49" charset="-122"/>
            <a:ea typeface="黑体" panose="02010609060101010101" pitchFamily="49" charset="-122"/>
          </a:endParaRPr>
        </a:p>
      </dgm:t>
    </dgm:pt>
    <dgm:pt modelId="{52C174FF-1E64-4FD9-8D77-6BAF8FBFD588}" type="parTrans" cxnId="{84164596-EA74-4A28-BB10-C6DE91B62559}">
      <dgm:prSet/>
      <dgm:spPr/>
      <dgm:t>
        <a:bodyPr/>
        <a:lstStyle/>
        <a:p>
          <a:endParaRPr lang="zh-CN" altLang="en-US"/>
        </a:p>
      </dgm:t>
    </dgm:pt>
    <dgm:pt modelId="{EEF5AD60-48B7-45FE-8479-C85FC01E6767}" type="sibTrans" cxnId="{84164596-EA74-4A28-BB10-C6DE91B62559}">
      <dgm:prSet/>
      <dgm:spPr/>
      <dgm:t>
        <a:bodyPr/>
        <a:lstStyle/>
        <a:p>
          <a:endParaRPr lang="zh-CN" altLang="en-US"/>
        </a:p>
      </dgm:t>
    </dgm:pt>
    <dgm:pt modelId="{60594780-E9A8-4961-8C4E-1B014D3B15E0}">
      <dgm:prSet phldrT="[文本]" custT="1"/>
      <dgm:spPr/>
      <dgm:t>
        <a:bodyPr/>
        <a:lstStyle/>
        <a:p>
          <a:r>
            <a:rPr lang="zh-CN" altLang="en-US" sz="1200" dirty="0" smtClean="0">
              <a:latin typeface="黑体" panose="02010609060101010101" pitchFamily="49" charset="-122"/>
              <a:ea typeface="黑体" panose="02010609060101010101" pitchFamily="49" charset="-122"/>
            </a:rPr>
            <a:t>进行</a:t>
          </a:r>
          <a:r>
            <a:rPr lang="en-US" altLang="en-US" sz="1200" dirty="0" err="1" smtClean="0">
              <a:latin typeface="黑体" panose="02010609060101010101" pitchFamily="49" charset="-122"/>
              <a:ea typeface="黑体" panose="02010609060101010101" pitchFamily="49" charset="-122"/>
            </a:rPr>
            <a:t>MapReduce</a:t>
          </a:r>
          <a:r>
            <a:rPr lang="zh-CN" altLang="en-US" sz="1200" dirty="0" smtClean="0">
              <a:latin typeface="黑体" panose="02010609060101010101" pitchFamily="49" charset="-122"/>
              <a:ea typeface="黑体" panose="02010609060101010101" pitchFamily="49" charset="-122"/>
            </a:rPr>
            <a:t>等并行处理：分解任务，并行处理，合成输出。</a:t>
          </a:r>
          <a:endParaRPr lang="zh-CN" altLang="en-US" sz="1200" dirty="0">
            <a:latin typeface="黑体" panose="02010609060101010101" pitchFamily="49" charset="-122"/>
            <a:ea typeface="黑体" panose="02010609060101010101" pitchFamily="49" charset="-122"/>
          </a:endParaRPr>
        </a:p>
      </dgm:t>
    </dgm:pt>
    <dgm:pt modelId="{180D5B3C-DA3C-431F-97E9-C3223EEF1827}" type="parTrans" cxnId="{B6A78B2B-E2E0-46C3-B92A-191BF45A7383}">
      <dgm:prSet/>
      <dgm:spPr/>
      <dgm:t>
        <a:bodyPr/>
        <a:lstStyle/>
        <a:p>
          <a:endParaRPr lang="zh-CN" altLang="en-US"/>
        </a:p>
      </dgm:t>
    </dgm:pt>
    <dgm:pt modelId="{93AAFFFA-F5BE-436C-840C-9FDDF399FD87}" type="sibTrans" cxnId="{B6A78B2B-E2E0-46C3-B92A-191BF45A7383}">
      <dgm:prSet/>
      <dgm:spPr/>
      <dgm:t>
        <a:bodyPr/>
        <a:lstStyle/>
        <a:p>
          <a:endParaRPr lang="zh-CN" altLang="en-US"/>
        </a:p>
      </dgm:t>
    </dgm:pt>
    <dgm:pt modelId="{8E106FC8-CEAB-430C-99C8-3B5EE9F164EB}">
      <dgm:prSet phldrT="[文本]" custT="1"/>
      <dgm:spPr/>
      <dgm:t>
        <a:bodyPr/>
        <a:lstStyle/>
        <a:p>
          <a:r>
            <a:rPr lang="zh-CN" altLang="en-US" sz="1400" dirty="0" smtClean="0">
              <a:solidFill>
                <a:srgbClr val="FF0000"/>
              </a:solidFill>
              <a:latin typeface="黑体" panose="02010609060101010101" pitchFamily="49" charset="-122"/>
              <a:ea typeface="黑体" panose="02010609060101010101" pitchFamily="49" charset="-122"/>
            </a:rPr>
            <a:t>智能优势</a:t>
          </a:r>
          <a:r>
            <a:rPr lang="zh-CN" altLang="en-US" sz="1400" dirty="0" smtClean="0">
              <a:latin typeface="黑体" panose="02010609060101010101" pitchFamily="49" charset="-122"/>
              <a:ea typeface="黑体" panose="02010609060101010101" pitchFamily="49" charset="-122"/>
            </a:rPr>
            <a:t>：解决传统分析方法解决不好的问题。</a:t>
          </a:r>
          <a:endParaRPr lang="zh-CN" altLang="en-US" sz="1400" dirty="0">
            <a:latin typeface="黑体" panose="02010609060101010101" pitchFamily="49" charset="-122"/>
            <a:ea typeface="黑体" panose="02010609060101010101" pitchFamily="49" charset="-122"/>
          </a:endParaRPr>
        </a:p>
      </dgm:t>
    </dgm:pt>
    <dgm:pt modelId="{97F5BA5D-72BB-4CCC-BEC3-55BE484E5B19}" type="parTrans" cxnId="{9980BF33-6268-4F3D-B2B6-1F6D7E183303}">
      <dgm:prSet/>
      <dgm:spPr/>
      <dgm:t>
        <a:bodyPr/>
        <a:lstStyle/>
        <a:p>
          <a:endParaRPr lang="zh-CN" altLang="en-US"/>
        </a:p>
      </dgm:t>
    </dgm:pt>
    <dgm:pt modelId="{B554B8A0-AD36-427B-AED7-C35343229DB6}" type="sibTrans" cxnId="{9980BF33-6268-4F3D-B2B6-1F6D7E183303}">
      <dgm:prSet/>
      <dgm:spPr/>
      <dgm:t>
        <a:bodyPr/>
        <a:lstStyle/>
        <a:p>
          <a:endParaRPr lang="zh-CN" altLang="en-US"/>
        </a:p>
      </dgm:t>
    </dgm:pt>
    <dgm:pt modelId="{16C77147-59BC-4C2F-8AA3-C7D2125041E0}" type="pres">
      <dgm:prSet presAssocID="{A0990752-071A-4691-BA7D-AD975D1E52DF}" presName="Name0" presStyleCnt="0">
        <dgm:presLayoutVars>
          <dgm:chMax/>
          <dgm:chPref val="3"/>
          <dgm:dir/>
          <dgm:animOne val="branch"/>
          <dgm:animLvl val="lvl"/>
        </dgm:presLayoutVars>
      </dgm:prSet>
      <dgm:spPr/>
      <dgm:t>
        <a:bodyPr/>
        <a:lstStyle/>
        <a:p>
          <a:endParaRPr lang="zh-CN" altLang="en-US"/>
        </a:p>
      </dgm:t>
    </dgm:pt>
    <dgm:pt modelId="{C7D8C3A5-69B6-4E89-8623-A562C3EC1AE9}" type="pres">
      <dgm:prSet presAssocID="{AE775FCA-B9CD-42F0-A5B9-64D96E5D04FD}" presName="composite" presStyleCnt="0"/>
      <dgm:spPr/>
      <dgm:t>
        <a:bodyPr/>
        <a:lstStyle/>
        <a:p>
          <a:endParaRPr lang="zh-CN" altLang="en-US"/>
        </a:p>
      </dgm:t>
    </dgm:pt>
    <dgm:pt modelId="{AEC9A151-B6F9-4E3B-A40A-2E38C4561371}" type="pres">
      <dgm:prSet presAssocID="{AE775FCA-B9CD-42F0-A5B9-64D96E5D04FD}" presName="FirstChild" presStyleLbl="revTx" presStyleIdx="0" presStyleCnt="6">
        <dgm:presLayoutVars>
          <dgm:chMax val="0"/>
          <dgm:chPref val="0"/>
          <dgm:bulletEnabled val="1"/>
        </dgm:presLayoutVars>
      </dgm:prSet>
      <dgm:spPr/>
      <dgm:t>
        <a:bodyPr/>
        <a:lstStyle/>
        <a:p>
          <a:endParaRPr lang="zh-CN" altLang="en-US"/>
        </a:p>
      </dgm:t>
    </dgm:pt>
    <dgm:pt modelId="{EE4C519C-082F-4CA0-8E40-9F53498FE385}" type="pres">
      <dgm:prSet presAssocID="{AE775FCA-B9CD-42F0-A5B9-64D96E5D04FD}" presName="Parent" presStyleLbl="alignNode1" presStyleIdx="0" presStyleCnt="3">
        <dgm:presLayoutVars>
          <dgm:chMax val="3"/>
          <dgm:chPref val="3"/>
          <dgm:bulletEnabled val="1"/>
        </dgm:presLayoutVars>
      </dgm:prSet>
      <dgm:spPr/>
      <dgm:t>
        <a:bodyPr/>
        <a:lstStyle/>
        <a:p>
          <a:endParaRPr lang="zh-CN" altLang="en-US"/>
        </a:p>
      </dgm:t>
    </dgm:pt>
    <dgm:pt modelId="{409649B9-0CE2-4A1E-8BC4-C28631F0A1B2}" type="pres">
      <dgm:prSet presAssocID="{AE775FCA-B9CD-42F0-A5B9-64D96E5D04FD}" presName="Accent" presStyleLbl="parChTrans1D1" presStyleIdx="0" presStyleCnt="3"/>
      <dgm:spPr/>
      <dgm:t>
        <a:bodyPr/>
        <a:lstStyle/>
        <a:p>
          <a:endParaRPr lang="zh-CN" altLang="en-US"/>
        </a:p>
      </dgm:t>
    </dgm:pt>
    <dgm:pt modelId="{8BC6F1E9-34BD-4E86-B6B1-E0FBD764EABC}" type="pres">
      <dgm:prSet presAssocID="{AE775FCA-B9CD-42F0-A5B9-64D96E5D04FD}" presName="Child" presStyleLbl="revTx" presStyleIdx="1" presStyleCnt="6">
        <dgm:presLayoutVars>
          <dgm:chMax val="0"/>
          <dgm:chPref val="0"/>
          <dgm:bulletEnabled val="1"/>
        </dgm:presLayoutVars>
      </dgm:prSet>
      <dgm:spPr/>
      <dgm:t>
        <a:bodyPr/>
        <a:lstStyle/>
        <a:p>
          <a:endParaRPr lang="zh-CN" altLang="en-US"/>
        </a:p>
      </dgm:t>
    </dgm:pt>
    <dgm:pt modelId="{411222ED-DCA2-473A-A407-1DCED7AABC6A}" type="pres">
      <dgm:prSet presAssocID="{C95F4C6D-7821-465D-9780-E0074D3FC924}" presName="sibTrans" presStyleCnt="0"/>
      <dgm:spPr/>
      <dgm:t>
        <a:bodyPr/>
        <a:lstStyle/>
        <a:p>
          <a:endParaRPr lang="zh-CN" altLang="en-US"/>
        </a:p>
      </dgm:t>
    </dgm:pt>
    <dgm:pt modelId="{A7D165E2-9A75-45F1-A4C3-38DA2E703470}" type="pres">
      <dgm:prSet presAssocID="{CED8F7AE-1B8D-4E99-905B-B91A8D39AA4C}" presName="composite" presStyleCnt="0"/>
      <dgm:spPr/>
      <dgm:t>
        <a:bodyPr/>
        <a:lstStyle/>
        <a:p>
          <a:endParaRPr lang="zh-CN" altLang="en-US"/>
        </a:p>
      </dgm:t>
    </dgm:pt>
    <dgm:pt modelId="{B9182B0A-23AD-4F54-91AF-CBA7B1E99395}" type="pres">
      <dgm:prSet presAssocID="{CED8F7AE-1B8D-4E99-905B-B91A8D39AA4C}" presName="FirstChild" presStyleLbl="revTx" presStyleIdx="2" presStyleCnt="6">
        <dgm:presLayoutVars>
          <dgm:chMax val="0"/>
          <dgm:chPref val="0"/>
          <dgm:bulletEnabled val="1"/>
        </dgm:presLayoutVars>
      </dgm:prSet>
      <dgm:spPr/>
      <dgm:t>
        <a:bodyPr/>
        <a:lstStyle/>
        <a:p>
          <a:endParaRPr lang="zh-CN" altLang="en-US"/>
        </a:p>
      </dgm:t>
    </dgm:pt>
    <dgm:pt modelId="{72D4CF75-F64A-463E-A682-BB759FC8A056}" type="pres">
      <dgm:prSet presAssocID="{CED8F7AE-1B8D-4E99-905B-B91A8D39AA4C}" presName="Parent" presStyleLbl="alignNode1" presStyleIdx="1" presStyleCnt="3">
        <dgm:presLayoutVars>
          <dgm:chMax val="3"/>
          <dgm:chPref val="3"/>
          <dgm:bulletEnabled val="1"/>
        </dgm:presLayoutVars>
      </dgm:prSet>
      <dgm:spPr/>
      <dgm:t>
        <a:bodyPr/>
        <a:lstStyle/>
        <a:p>
          <a:endParaRPr lang="zh-CN" altLang="en-US"/>
        </a:p>
      </dgm:t>
    </dgm:pt>
    <dgm:pt modelId="{B77346B3-8BFB-4AED-BE41-5AF1781BE65B}" type="pres">
      <dgm:prSet presAssocID="{CED8F7AE-1B8D-4E99-905B-B91A8D39AA4C}" presName="Accent" presStyleLbl="parChTrans1D1" presStyleIdx="1" presStyleCnt="3"/>
      <dgm:spPr/>
      <dgm:t>
        <a:bodyPr/>
        <a:lstStyle/>
        <a:p>
          <a:endParaRPr lang="zh-CN" altLang="en-US"/>
        </a:p>
      </dgm:t>
    </dgm:pt>
    <dgm:pt modelId="{EEA5268E-CBF3-4C8E-9F26-C38AF53F0444}" type="pres">
      <dgm:prSet presAssocID="{CED8F7AE-1B8D-4E99-905B-B91A8D39AA4C}" presName="Child" presStyleLbl="revTx" presStyleIdx="3" presStyleCnt="6">
        <dgm:presLayoutVars>
          <dgm:chMax val="0"/>
          <dgm:chPref val="0"/>
          <dgm:bulletEnabled val="1"/>
        </dgm:presLayoutVars>
      </dgm:prSet>
      <dgm:spPr/>
      <dgm:t>
        <a:bodyPr/>
        <a:lstStyle/>
        <a:p>
          <a:endParaRPr lang="zh-CN" altLang="en-US"/>
        </a:p>
      </dgm:t>
    </dgm:pt>
    <dgm:pt modelId="{3B752D76-1CBC-40FE-92E6-B577AF72AB7F}" type="pres">
      <dgm:prSet presAssocID="{C6822CEB-3DB7-43E7-8023-FB5E1B7BAE7F}" presName="sibTrans" presStyleCnt="0"/>
      <dgm:spPr/>
    </dgm:pt>
    <dgm:pt modelId="{6F164211-3A3D-490A-8109-A39F0B55F0F7}" type="pres">
      <dgm:prSet presAssocID="{27BB33FA-6FF1-42CF-84FF-8279D85F1341}" presName="composite" presStyleCnt="0"/>
      <dgm:spPr/>
    </dgm:pt>
    <dgm:pt modelId="{6077A6B5-BFEA-4256-AD3C-2451E74A0E2E}" type="pres">
      <dgm:prSet presAssocID="{27BB33FA-6FF1-42CF-84FF-8279D85F1341}" presName="FirstChild" presStyleLbl="revTx" presStyleIdx="4" presStyleCnt="6">
        <dgm:presLayoutVars>
          <dgm:chMax val="0"/>
          <dgm:chPref val="0"/>
          <dgm:bulletEnabled val="1"/>
        </dgm:presLayoutVars>
      </dgm:prSet>
      <dgm:spPr/>
      <dgm:t>
        <a:bodyPr/>
        <a:lstStyle/>
        <a:p>
          <a:endParaRPr lang="zh-CN" altLang="en-US"/>
        </a:p>
      </dgm:t>
    </dgm:pt>
    <dgm:pt modelId="{9FFB7EEE-6E67-4B87-AB15-017FE55D61FE}" type="pres">
      <dgm:prSet presAssocID="{27BB33FA-6FF1-42CF-84FF-8279D85F1341}" presName="Parent" presStyleLbl="alignNode1" presStyleIdx="2" presStyleCnt="3">
        <dgm:presLayoutVars>
          <dgm:chMax val="3"/>
          <dgm:chPref val="3"/>
          <dgm:bulletEnabled val="1"/>
        </dgm:presLayoutVars>
      </dgm:prSet>
      <dgm:spPr/>
      <dgm:t>
        <a:bodyPr/>
        <a:lstStyle/>
        <a:p>
          <a:endParaRPr lang="zh-CN" altLang="en-US"/>
        </a:p>
      </dgm:t>
    </dgm:pt>
    <dgm:pt modelId="{930001E9-9AA6-4A2B-94ED-26006CA12700}" type="pres">
      <dgm:prSet presAssocID="{27BB33FA-6FF1-42CF-84FF-8279D85F1341}" presName="Accent" presStyleLbl="parChTrans1D1" presStyleIdx="2" presStyleCnt="3"/>
      <dgm:spPr/>
    </dgm:pt>
    <dgm:pt modelId="{EADA420F-5D7E-4E8D-9EC9-4E6D5B3CB61C}" type="pres">
      <dgm:prSet presAssocID="{27BB33FA-6FF1-42CF-84FF-8279D85F1341}" presName="Child" presStyleLbl="revTx" presStyleIdx="5" presStyleCnt="6">
        <dgm:presLayoutVars>
          <dgm:chMax val="0"/>
          <dgm:chPref val="0"/>
          <dgm:bulletEnabled val="1"/>
        </dgm:presLayoutVars>
      </dgm:prSet>
      <dgm:spPr/>
      <dgm:t>
        <a:bodyPr/>
        <a:lstStyle/>
        <a:p>
          <a:endParaRPr lang="zh-CN" altLang="en-US"/>
        </a:p>
      </dgm:t>
    </dgm:pt>
  </dgm:ptLst>
  <dgm:cxnLst>
    <dgm:cxn modelId="{9FC38DFA-D69D-4235-A785-00178BB8C0A0}" srcId="{AE775FCA-B9CD-42F0-A5B9-64D96E5D04FD}" destId="{D8A387A4-5717-4DC7-A633-B38E106DF596}" srcOrd="3" destOrd="0" parTransId="{17AD973B-DC9F-4100-B345-128504E6A48E}" sibTransId="{B6004C7F-97EA-43E0-ABC7-E51F6094E595}"/>
    <dgm:cxn modelId="{6EE01E27-0500-4DE3-BC8E-07531B454E54}" type="presOf" srcId="{8E106FC8-CEAB-430C-99C8-3B5EE9F164EB}" destId="{EADA420F-5D7E-4E8D-9EC9-4E6D5B3CB61C}" srcOrd="0" destOrd="1" presId="urn:microsoft.com/office/officeart/2011/layout/TabList"/>
    <dgm:cxn modelId="{883D5D4B-A529-4859-9507-6DDED1419DC5}" type="presOf" srcId="{4932788E-7239-422B-B100-FA907047677A}" destId="{6077A6B5-BFEA-4256-AD3C-2451E74A0E2E}" srcOrd="0" destOrd="0" presId="urn:microsoft.com/office/officeart/2011/layout/TabList"/>
    <dgm:cxn modelId="{ACE8E8A3-C2D8-4E74-9767-DE6107D04C48}" type="presOf" srcId="{AE775FCA-B9CD-42F0-A5B9-64D96E5D04FD}" destId="{EE4C519C-082F-4CA0-8E40-9F53498FE385}" srcOrd="0" destOrd="0" presId="urn:microsoft.com/office/officeart/2011/layout/TabList"/>
    <dgm:cxn modelId="{1A05262F-AF6B-4ED6-9685-ADE9B32B8BF0}" type="presOf" srcId="{945FF1DA-6890-431D-AC8A-A70D33446CA7}" destId="{8BC6F1E9-34BD-4E86-B6B1-E0FBD764EABC}" srcOrd="0" destOrd="0" presId="urn:microsoft.com/office/officeart/2011/layout/TabList"/>
    <dgm:cxn modelId="{94CF66C5-DEB6-4A36-B625-A7BEEEC02B2B}" type="presOf" srcId="{7ABF524F-4828-40BB-A29A-209680AB23EF}" destId="{EADA420F-5D7E-4E8D-9EC9-4E6D5B3CB61C}" srcOrd="0" destOrd="0" presId="urn:microsoft.com/office/officeart/2011/layout/TabList"/>
    <dgm:cxn modelId="{9660A4A3-3652-4245-870C-8EF86383B265}" type="presOf" srcId="{CED8F7AE-1B8D-4E99-905B-B91A8D39AA4C}" destId="{72D4CF75-F64A-463E-A682-BB759FC8A056}" srcOrd="0" destOrd="0" presId="urn:microsoft.com/office/officeart/2011/layout/TabList"/>
    <dgm:cxn modelId="{A74A93BD-C2D4-4BE7-ABDD-AFDBA65DADDE}" srcId="{27BB33FA-6FF1-42CF-84FF-8279D85F1341}" destId="{43F11C2C-2EC8-450E-8BC3-BFA69ABC88EC}" srcOrd="4" destOrd="0" parTransId="{82E5B772-B67B-4020-B022-05963D14F51D}" sibTransId="{3B5D41E1-D687-44D2-9289-ACED99CE16A5}"/>
    <dgm:cxn modelId="{BD39B4F6-752B-49EF-91C2-C814E7AFC3D6}" type="presOf" srcId="{27BB33FA-6FF1-42CF-84FF-8279D85F1341}" destId="{9FFB7EEE-6E67-4B87-AB15-017FE55D61FE}" srcOrd="0" destOrd="0" presId="urn:microsoft.com/office/officeart/2011/layout/TabList"/>
    <dgm:cxn modelId="{EBC0E4DE-B41B-4126-9A4A-0B28C05A4BA5}" srcId="{A0990752-071A-4691-BA7D-AD975D1E52DF}" destId="{CED8F7AE-1B8D-4E99-905B-B91A8D39AA4C}" srcOrd="1" destOrd="0" parTransId="{5C6BD800-859B-4D53-98CE-54EE867861F0}" sibTransId="{C6822CEB-3DB7-43E7-8023-FB5E1B7BAE7F}"/>
    <dgm:cxn modelId="{B335A6EE-8C77-4F62-AB77-28284E61C509}" type="presOf" srcId="{164A5BF4-7FAB-403B-9C44-73C65591A550}" destId="{B9182B0A-23AD-4F54-91AF-CBA7B1E99395}" srcOrd="0" destOrd="0" presId="urn:microsoft.com/office/officeart/2011/layout/TabList"/>
    <dgm:cxn modelId="{8A583C2C-2F3E-4588-9020-6950384A87D4}" type="presOf" srcId="{43F11C2C-2EC8-450E-8BC3-BFA69ABC88EC}" destId="{EADA420F-5D7E-4E8D-9EC9-4E6D5B3CB61C}" srcOrd="0" destOrd="3" presId="urn:microsoft.com/office/officeart/2011/layout/TabList"/>
    <dgm:cxn modelId="{1428F621-967C-491C-A307-896E47F34799}" type="presOf" srcId="{A459371B-974F-4DAB-BE18-F9C6526F225C}" destId="{EADA420F-5D7E-4E8D-9EC9-4E6D5B3CB61C}" srcOrd="0" destOrd="4" presId="urn:microsoft.com/office/officeart/2011/layout/TabList"/>
    <dgm:cxn modelId="{514CEF62-F710-46D3-8DC8-94EE5086FEEC}" type="presOf" srcId="{A0990752-071A-4691-BA7D-AD975D1E52DF}" destId="{16C77147-59BC-4C2F-8AA3-C7D2125041E0}" srcOrd="0" destOrd="0" presId="urn:microsoft.com/office/officeart/2011/layout/TabList"/>
    <dgm:cxn modelId="{B6A78B2B-E2E0-46C3-B92A-191BF45A7383}" srcId="{AE775FCA-B9CD-42F0-A5B9-64D96E5D04FD}" destId="{60594780-E9A8-4961-8C4E-1B014D3B15E0}" srcOrd="2" destOrd="0" parTransId="{180D5B3C-DA3C-431F-97E9-C3223EEF1827}" sibTransId="{93AAFFFA-F5BE-436C-840C-9FDDF399FD87}"/>
    <dgm:cxn modelId="{298ABC60-B8E1-4C1D-8583-453B7241973B}" srcId="{A0990752-071A-4691-BA7D-AD975D1E52DF}" destId="{AE775FCA-B9CD-42F0-A5B9-64D96E5D04FD}" srcOrd="0" destOrd="0" parTransId="{AA19B57A-6601-4F4A-9430-C4A06505DFC0}" sibTransId="{C95F4C6D-7821-465D-9780-E0074D3FC924}"/>
    <dgm:cxn modelId="{770B338E-E2D2-4E85-A07F-263BEFD8CCCC}" type="presOf" srcId="{CC0E541C-282A-4149-AE26-23DCAD756676}" destId="{EEA5268E-CBF3-4C8E-9F26-C38AF53F0444}" srcOrd="0" destOrd="0" presId="urn:microsoft.com/office/officeart/2011/layout/TabList"/>
    <dgm:cxn modelId="{99D286B7-4096-463F-810B-7F5B84D19F96}" srcId="{A0990752-071A-4691-BA7D-AD975D1E52DF}" destId="{27BB33FA-6FF1-42CF-84FF-8279D85F1341}" srcOrd="2" destOrd="0" parTransId="{785EF749-4772-4C34-BBFE-53B3B066DDAE}" sibTransId="{B28F05FB-28C0-4BCB-9005-1C18ADE059F2}"/>
    <dgm:cxn modelId="{A9B162C1-6FA4-40DC-AD16-534131A185F9}" srcId="{CED8F7AE-1B8D-4E99-905B-B91A8D39AA4C}" destId="{164A5BF4-7FAB-403B-9C44-73C65591A550}" srcOrd="0" destOrd="0" parTransId="{5B0109F5-183D-4D15-A60C-70269BF53B78}" sibTransId="{31C00D89-A24E-4BA2-A5A1-238F04CB86A0}"/>
    <dgm:cxn modelId="{8EDA2972-08C9-49A9-8744-AA91967C0F77}" type="presOf" srcId="{55E7A299-0C47-4415-AE79-827AF5BE73F4}" destId="{EEA5268E-CBF3-4C8E-9F26-C38AF53F0444}" srcOrd="0" destOrd="1" presId="urn:microsoft.com/office/officeart/2011/layout/TabList"/>
    <dgm:cxn modelId="{84164596-EA74-4A28-BB10-C6DE91B62559}" srcId="{27BB33FA-6FF1-42CF-84FF-8279D85F1341}" destId="{3D8E0652-0612-4276-81AE-924AB7DBBA79}" srcOrd="3" destOrd="0" parTransId="{52C174FF-1E64-4FD9-8D77-6BAF8FBFD588}" sibTransId="{EEF5AD60-48B7-45FE-8479-C85FC01E6767}"/>
    <dgm:cxn modelId="{705F1F1C-298E-4871-8444-F7BD850C4658}" type="presOf" srcId="{60594780-E9A8-4961-8C4E-1B014D3B15E0}" destId="{8BC6F1E9-34BD-4E86-B6B1-E0FBD764EABC}" srcOrd="0" destOrd="1" presId="urn:microsoft.com/office/officeart/2011/layout/TabList"/>
    <dgm:cxn modelId="{535319E5-5C88-44D8-B7F7-EF253A484994}" srcId="{AE775FCA-B9CD-42F0-A5B9-64D96E5D04FD}" destId="{945FF1DA-6890-431D-AC8A-A70D33446CA7}" srcOrd="1" destOrd="0" parTransId="{D8BB33DA-AA77-4C38-8A92-0CC2FDB73166}" sibTransId="{67D82681-5513-4341-8368-BC662A16F4F3}"/>
    <dgm:cxn modelId="{A9F58F77-DF46-4C4B-A2AB-CD647BDF0CEB}" srcId="{CED8F7AE-1B8D-4E99-905B-B91A8D39AA4C}" destId="{55E7A299-0C47-4415-AE79-827AF5BE73F4}" srcOrd="2" destOrd="0" parTransId="{A51C7DFD-19DB-4C4C-ACB4-E52BDAF9AF91}" sibTransId="{CE771581-865C-4EA3-A356-EE0109852D85}"/>
    <dgm:cxn modelId="{3DCA1AB7-7003-4519-94D5-275B5E1E66A3}" type="presOf" srcId="{737176F8-6306-4FD3-9F74-6772A74E76B0}" destId="{AEC9A151-B6F9-4E3B-A40A-2E38C4561371}" srcOrd="0" destOrd="0" presId="urn:microsoft.com/office/officeart/2011/layout/TabList"/>
    <dgm:cxn modelId="{E4E34784-80F3-4E05-B50E-8C7EF0B06E7C}" srcId="{27BB33FA-6FF1-42CF-84FF-8279D85F1341}" destId="{7ABF524F-4828-40BB-A29A-209680AB23EF}" srcOrd="1" destOrd="0" parTransId="{66B5328F-DA77-406E-882E-C77927BB0A57}" sibTransId="{CCF71452-B8E2-42A8-AAD1-400B5FDA7356}"/>
    <dgm:cxn modelId="{1F969B9B-7362-4514-9F3F-7ABFD34F6BE2}" srcId="{27BB33FA-6FF1-42CF-84FF-8279D85F1341}" destId="{A459371B-974F-4DAB-BE18-F9C6526F225C}" srcOrd="5" destOrd="0" parTransId="{5C037984-676A-4E02-9CF3-2D7CA6BEA6B6}" sibTransId="{22ADFF06-1C42-478F-8E2E-EF5CA6131C5E}"/>
    <dgm:cxn modelId="{9980BF33-6268-4F3D-B2B6-1F6D7E183303}" srcId="{27BB33FA-6FF1-42CF-84FF-8279D85F1341}" destId="{8E106FC8-CEAB-430C-99C8-3B5EE9F164EB}" srcOrd="2" destOrd="0" parTransId="{97F5BA5D-72BB-4CCC-BEC3-55BE484E5B19}" sibTransId="{B554B8A0-AD36-427B-AED7-C35343229DB6}"/>
    <dgm:cxn modelId="{C14534C6-8D15-4DA7-8B58-C91DD52F9689}" type="presOf" srcId="{3D8E0652-0612-4276-81AE-924AB7DBBA79}" destId="{EADA420F-5D7E-4E8D-9EC9-4E6D5B3CB61C}" srcOrd="0" destOrd="2" presId="urn:microsoft.com/office/officeart/2011/layout/TabList"/>
    <dgm:cxn modelId="{11F06195-287F-4289-AA41-FDEEA7900F07}" srcId="{AE775FCA-B9CD-42F0-A5B9-64D96E5D04FD}" destId="{737176F8-6306-4FD3-9F74-6772A74E76B0}" srcOrd="0" destOrd="0" parTransId="{43BCF43D-C95C-436F-843E-25FC86DC6419}" sibTransId="{CFDED594-B6C2-43D4-9A02-E25F5E2047F6}"/>
    <dgm:cxn modelId="{FB3830F1-5447-4637-88D9-7EBEF909CE24}" srcId="{CED8F7AE-1B8D-4E99-905B-B91A8D39AA4C}" destId="{CC0E541C-282A-4149-AE26-23DCAD756676}" srcOrd="1" destOrd="0" parTransId="{4FB59561-7D42-41B2-9C11-CD7DCC2C962A}" sibTransId="{A30E71B3-623E-4D47-8F87-FD34CF1AFFC0}"/>
    <dgm:cxn modelId="{63588AC0-E86C-4C69-8CC4-FCDF881EDA26}" srcId="{27BB33FA-6FF1-42CF-84FF-8279D85F1341}" destId="{4932788E-7239-422B-B100-FA907047677A}" srcOrd="0" destOrd="0" parTransId="{CD9F548B-1FD5-498B-92EA-727456A96330}" sibTransId="{C5DA502F-598B-40AA-9BE6-233262D9AA94}"/>
    <dgm:cxn modelId="{5E93FEDF-A4DE-423C-83A8-B421589B2D1A}" type="presOf" srcId="{D8A387A4-5717-4DC7-A633-B38E106DF596}" destId="{8BC6F1E9-34BD-4E86-B6B1-E0FBD764EABC}" srcOrd="0" destOrd="2" presId="urn:microsoft.com/office/officeart/2011/layout/TabList"/>
    <dgm:cxn modelId="{DDA02E6E-FA63-4EA1-8D04-0B43748A3DA1}" type="presParOf" srcId="{16C77147-59BC-4C2F-8AA3-C7D2125041E0}" destId="{C7D8C3A5-69B6-4E89-8623-A562C3EC1AE9}" srcOrd="0" destOrd="0" presId="urn:microsoft.com/office/officeart/2011/layout/TabList"/>
    <dgm:cxn modelId="{4AF2FDEF-21DD-44BD-8334-2BA44212DB29}" type="presParOf" srcId="{C7D8C3A5-69B6-4E89-8623-A562C3EC1AE9}" destId="{AEC9A151-B6F9-4E3B-A40A-2E38C4561371}" srcOrd="0" destOrd="0" presId="urn:microsoft.com/office/officeart/2011/layout/TabList"/>
    <dgm:cxn modelId="{BD61916F-85B2-4EB6-938E-194944D53884}" type="presParOf" srcId="{C7D8C3A5-69B6-4E89-8623-A562C3EC1AE9}" destId="{EE4C519C-082F-4CA0-8E40-9F53498FE385}" srcOrd="1" destOrd="0" presId="urn:microsoft.com/office/officeart/2011/layout/TabList"/>
    <dgm:cxn modelId="{1ECDCD93-6958-453B-A67D-A98C73FFFF4B}" type="presParOf" srcId="{C7D8C3A5-69B6-4E89-8623-A562C3EC1AE9}" destId="{409649B9-0CE2-4A1E-8BC4-C28631F0A1B2}" srcOrd="2" destOrd="0" presId="urn:microsoft.com/office/officeart/2011/layout/TabList"/>
    <dgm:cxn modelId="{EFFC5568-7B63-4E02-8076-AB2A0F019788}" type="presParOf" srcId="{16C77147-59BC-4C2F-8AA3-C7D2125041E0}" destId="{8BC6F1E9-34BD-4E86-B6B1-E0FBD764EABC}" srcOrd="1" destOrd="0" presId="urn:microsoft.com/office/officeart/2011/layout/TabList"/>
    <dgm:cxn modelId="{33525192-323B-4986-A349-ECB6587BA9E2}" type="presParOf" srcId="{16C77147-59BC-4C2F-8AA3-C7D2125041E0}" destId="{411222ED-DCA2-473A-A407-1DCED7AABC6A}" srcOrd="2" destOrd="0" presId="urn:microsoft.com/office/officeart/2011/layout/TabList"/>
    <dgm:cxn modelId="{9EA22AB7-F4E5-4C1B-9005-E5255983ADDC}" type="presParOf" srcId="{16C77147-59BC-4C2F-8AA3-C7D2125041E0}" destId="{A7D165E2-9A75-45F1-A4C3-38DA2E703470}" srcOrd="3" destOrd="0" presId="urn:microsoft.com/office/officeart/2011/layout/TabList"/>
    <dgm:cxn modelId="{AEF3539D-0234-47E6-BF25-D0420F601BD4}" type="presParOf" srcId="{A7D165E2-9A75-45F1-A4C3-38DA2E703470}" destId="{B9182B0A-23AD-4F54-91AF-CBA7B1E99395}" srcOrd="0" destOrd="0" presId="urn:microsoft.com/office/officeart/2011/layout/TabList"/>
    <dgm:cxn modelId="{4AB7D751-3B99-40CF-A0B0-05898E39BA45}" type="presParOf" srcId="{A7D165E2-9A75-45F1-A4C3-38DA2E703470}" destId="{72D4CF75-F64A-463E-A682-BB759FC8A056}" srcOrd="1" destOrd="0" presId="urn:microsoft.com/office/officeart/2011/layout/TabList"/>
    <dgm:cxn modelId="{C15D372F-A6E4-433A-84F5-A311DC0F9D9F}" type="presParOf" srcId="{A7D165E2-9A75-45F1-A4C3-38DA2E703470}" destId="{B77346B3-8BFB-4AED-BE41-5AF1781BE65B}" srcOrd="2" destOrd="0" presId="urn:microsoft.com/office/officeart/2011/layout/TabList"/>
    <dgm:cxn modelId="{02BD2FB4-9FEC-4CCE-8295-BE86817D6059}" type="presParOf" srcId="{16C77147-59BC-4C2F-8AA3-C7D2125041E0}" destId="{EEA5268E-CBF3-4C8E-9F26-C38AF53F0444}" srcOrd="4" destOrd="0" presId="urn:microsoft.com/office/officeart/2011/layout/TabList"/>
    <dgm:cxn modelId="{3AC01D47-BCE3-4A00-A6F3-A3C03620FADC}" type="presParOf" srcId="{16C77147-59BC-4C2F-8AA3-C7D2125041E0}" destId="{3B752D76-1CBC-40FE-92E6-B577AF72AB7F}" srcOrd="5" destOrd="0" presId="urn:microsoft.com/office/officeart/2011/layout/TabList"/>
    <dgm:cxn modelId="{71A13444-005A-425B-B1CC-69EA66EB3FF7}" type="presParOf" srcId="{16C77147-59BC-4C2F-8AA3-C7D2125041E0}" destId="{6F164211-3A3D-490A-8109-A39F0B55F0F7}" srcOrd="6" destOrd="0" presId="urn:microsoft.com/office/officeart/2011/layout/TabList"/>
    <dgm:cxn modelId="{9FA6EB7E-5BB0-40F8-AA2E-D355D90E4AD5}" type="presParOf" srcId="{6F164211-3A3D-490A-8109-A39F0B55F0F7}" destId="{6077A6B5-BFEA-4256-AD3C-2451E74A0E2E}" srcOrd="0" destOrd="0" presId="urn:microsoft.com/office/officeart/2011/layout/TabList"/>
    <dgm:cxn modelId="{B6C5FD86-405F-42C0-B8A6-A7CE63A946A4}" type="presParOf" srcId="{6F164211-3A3D-490A-8109-A39F0B55F0F7}" destId="{9FFB7EEE-6E67-4B87-AB15-017FE55D61FE}" srcOrd="1" destOrd="0" presId="urn:microsoft.com/office/officeart/2011/layout/TabList"/>
    <dgm:cxn modelId="{A4308D2F-4F51-407A-8EC6-88DDC91D8664}" type="presParOf" srcId="{6F164211-3A3D-490A-8109-A39F0B55F0F7}" destId="{930001E9-9AA6-4A2B-94ED-26006CA12700}" srcOrd="2" destOrd="0" presId="urn:microsoft.com/office/officeart/2011/layout/TabList"/>
    <dgm:cxn modelId="{1553BB78-BE6D-47F7-A79F-18B5808921FA}" type="presParOf" srcId="{16C77147-59BC-4C2F-8AA3-C7D2125041E0}" destId="{EADA420F-5D7E-4E8D-9EC9-4E6D5B3CB61C}"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556BD19-9895-4A71-A659-61F419F2DA76}" type="doc">
      <dgm:prSet loTypeId="urn:microsoft.com/office/officeart/2005/8/layout/vList3" loCatId="picture" qsTypeId="urn:microsoft.com/office/officeart/2005/8/quickstyle/3d3" qsCatId="3D" csTypeId="urn:microsoft.com/office/officeart/2005/8/colors/accent1_2" csCatId="accent1" phldr="1"/>
      <dgm:spPr/>
    </dgm:pt>
    <dgm:pt modelId="{66906C43-9451-4A7F-89E3-31FC22416137}">
      <dgm:prSet phldrT="[文本]" custT="1"/>
      <dgm:spPr/>
      <dgm:t>
        <a:bodyPr/>
        <a:lstStyle/>
        <a:p>
          <a:pPr algn="ctr"/>
          <a:r>
            <a:rPr lang="zh-CN" altLang="en-US" sz="1800" smtClean="0">
              <a:latin typeface="黑体" panose="02010609060101010101" pitchFamily="49" charset="-122"/>
              <a:ea typeface="黑体" panose="02010609060101010101" pitchFamily="49" charset="-122"/>
            </a:rPr>
            <a:t> 通用挖掘分析工具：实现开源的机器学习和数据挖掘工具软件以及统计分析软件的大数据并行化可扩展改造</a:t>
          </a:r>
          <a:endParaRPr lang="zh-CN" altLang="en-US" sz="1800" dirty="0">
            <a:latin typeface="黑体" panose="02010609060101010101" pitchFamily="49" charset="-122"/>
            <a:ea typeface="黑体" panose="02010609060101010101" pitchFamily="49" charset="-122"/>
          </a:endParaRPr>
        </a:p>
      </dgm:t>
    </dgm:pt>
    <dgm:pt modelId="{DB82821E-1EBB-44D9-BF64-BBFCA3F940FD}" type="parTrans" cxnId="{AE0F9E6C-DC68-4BC5-84F9-736632551779}">
      <dgm:prSet/>
      <dgm:spPr/>
      <dgm:t>
        <a:bodyPr/>
        <a:lstStyle/>
        <a:p>
          <a:pPr algn="ctr"/>
          <a:endParaRPr lang="zh-CN" altLang="en-US" sz="2800"/>
        </a:p>
      </dgm:t>
    </dgm:pt>
    <dgm:pt modelId="{23E32C37-44B5-4FD6-B0A6-C4549914C172}" type="sibTrans" cxnId="{AE0F9E6C-DC68-4BC5-84F9-736632551779}">
      <dgm:prSet/>
      <dgm:spPr/>
      <dgm:t>
        <a:bodyPr/>
        <a:lstStyle/>
        <a:p>
          <a:pPr algn="ctr"/>
          <a:endParaRPr lang="zh-CN" altLang="en-US" sz="2800"/>
        </a:p>
      </dgm:t>
    </dgm:pt>
    <dgm:pt modelId="{9D11828F-67D9-4424-942A-E80C7F065486}">
      <dgm:prSet phldrT="[文本]" custT="1"/>
      <dgm:spPr/>
      <dgm:t>
        <a:bodyPr/>
        <a:lstStyle/>
        <a:p>
          <a:pPr algn="ctr"/>
          <a:r>
            <a:rPr lang="zh-CN" altLang="en-US" sz="1800" smtClean="0">
              <a:latin typeface="黑体" panose="02010609060101010101" pitchFamily="49" charset="-122"/>
              <a:ea typeface="黑体" panose="02010609060101010101" pitchFamily="49" charset="-122"/>
            </a:rPr>
            <a:t>  模式挖掘：实现了适合</a:t>
          </a:r>
          <a:r>
            <a:rPr lang="en-US" altLang="en-US" sz="1800" smtClean="0">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sz="1800" smtClean="0">
              <a:latin typeface="黑体" panose="02010609060101010101" pitchFamily="49" charset="-122"/>
              <a:ea typeface="黑体" panose="02010609060101010101" pitchFamily="49" charset="-122"/>
            </a:rPr>
            <a:t>框架的频繁序列模式挖掘的算法，实现可扩展</a:t>
          </a:r>
          <a:endParaRPr lang="zh-CN" altLang="en-US" sz="1800" dirty="0">
            <a:latin typeface="黑体" panose="02010609060101010101" pitchFamily="49" charset="-122"/>
            <a:ea typeface="黑体" panose="02010609060101010101" pitchFamily="49" charset="-122"/>
          </a:endParaRPr>
        </a:p>
      </dgm:t>
    </dgm:pt>
    <dgm:pt modelId="{7ADAF072-7F46-4FDF-AEC3-A5BFFAD5A670}" type="parTrans" cxnId="{868494CA-BCE5-4C43-B55B-A230AAADC6B6}">
      <dgm:prSet/>
      <dgm:spPr/>
      <dgm:t>
        <a:bodyPr/>
        <a:lstStyle/>
        <a:p>
          <a:pPr algn="ctr"/>
          <a:endParaRPr lang="zh-CN" altLang="en-US" sz="2800"/>
        </a:p>
      </dgm:t>
    </dgm:pt>
    <dgm:pt modelId="{BED70370-BED2-4942-A1C7-54455A4D6C0E}" type="sibTrans" cxnId="{868494CA-BCE5-4C43-B55B-A230AAADC6B6}">
      <dgm:prSet/>
      <dgm:spPr/>
      <dgm:t>
        <a:bodyPr/>
        <a:lstStyle/>
        <a:p>
          <a:pPr algn="ctr"/>
          <a:endParaRPr lang="zh-CN" altLang="en-US" sz="2800"/>
        </a:p>
      </dgm:t>
    </dgm:pt>
    <dgm:pt modelId="{54A45682-DB24-4CC8-8669-1E702795468E}">
      <dgm:prSet phldrT="[文本]" custT="1"/>
      <dgm:spPr/>
      <dgm:t>
        <a:bodyPr/>
        <a:lstStyle/>
        <a:p>
          <a:pPr algn="ctr"/>
          <a:r>
            <a:rPr lang="zh-CN" altLang="en-US" sz="1800" smtClean="0">
              <a:latin typeface="黑体" panose="02010609060101010101" pitchFamily="49" charset="-122"/>
              <a:ea typeface="黑体" panose="02010609060101010101" pitchFamily="49" charset="-122"/>
            </a:rPr>
            <a:t> 聚类分类算法：实现大规模数据下的</a:t>
          </a:r>
          <a:r>
            <a:rPr lang="en-US" altLang="en-US" sz="1800" smtClean="0">
              <a:latin typeface="Times New Roman" panose="02020603050405020304" pitchFamily="18" charset="0"/>
              <a:ea typeface="黑体" panose="02010609060101010101" pitchFamily="49" charset="-122"/>
              <a:cs typeface="Times New Roman" panose="02020603050405020304" pitchFamily="18" charset="0"/>
            </a:rPr>
            <a:t>K-center</a:t>
          </a:r>
          <a:r>
            <a:rPr lang="zh-CN" altLang="en-US" sz="180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en-US" sz="1800" smtClean="0">
              <a:latin typeface="Times New Roman" panose="02020603050405020304" pitchFamily="18" charset="0"/>
              <a:ea typeface="黑体" panose="02010609060101010101" pitchFamily="49" charset="-122"/>
              <a:cs typeface="Times New Roman" panose="02020603050405020304" pitchFamily="18" charset="0"/>
            </a:rPr>
            <a:t>k-median</a:t>
          </a:r>
          <a:r>
            <a:rPr lang="zh-CN" altLang="en-US" sz="1800" smtClean="0">
              <a:latin typeface="黑体" panose="02010609060101010101" pitchFamily="49" charset="-122"/>
              <a:ea typeface="黑体" panose="02010609060101010101" pitchFamily="49" charset="-122"/>
            </a:rPr>
            <a:t>聚类方法，提出针对线性分类模型的大数据分类算法</a:t>
          </a:r>
          <a:endParaRPr lang="zh-CN" altLang="en-US" sz="1800" dirty="0">
            <a:latin typeface="黑体" panose="02010609060101010101" pitchFamily="49" charset="-122"/>
            <a:ea typeface="黑体" panose="02010609060101010101" pitchFamily="49" charset="-122"/>
          </a:endParaRPr>
        </a:p>
      </dgm:t>
    </dgm:pt>
    <dgm:pt modelId="{47BC6C44-B818-46DB-83AA-C840F5882F3E}" type="parTrans" cxnId="{56E7C29D-6ABD-48EC-9A73-F7173A92C6A7}">
      <dgm:prSet/>
      <dgm:spPr/>
      <dgm:t>
        <a:bodyPr/>
        <a:lstStyle/>
        <a:p>
          <a:pPr algn="ctr"/>
          <a:endParaRPr lang="zh-CN" altLang="en-US" sz="2800"/>
        </a:p>
      </dgm:t>
    </dgm:pt>
    <dgm:pt modelId="{0CF0E4CA-EFF2-4B7D-9442-A132A6C778C5}" type="sibTrans" cxnId="{56E7C29D-6ABD-48EC-9A73-F7173A92C6A7}">
      <dgm:prSet/>
      <dgm:spPr/>
      <dgm:t>
        <a:bodyPr/>
        <a:lstStyle/>
        <a:p>
          <a:pPr algn="ctr"/>
          <a:endParaRPr lang="zh-CN" altLang="en-US" sz="2800"/>
        </a:p>
      </dgm:t>
    </dgm:pt>
    <dgm:pt modelId="{AC871577-BF36-44BD-AAA1-26588C90DC17}">
      <dgm:prSet phldrT="[文本]" custT="1"/>
      <dgm:spPr/>
      <dgm:t>
        <a:bodyPr/>
        <a:lstStyle/>
        <a:p>
          <a:pPr algn="ctr"/>
          <a:r>
            <a:rPr lang="zh-CN" altLang="en-US" sz="1800" smtClean="0">
              <a:latin typeface="黑体" panose="02010609060101010101" pitchFamily="49" charset="-122"/>
              <a:ea typeface="黑体" panose="02010609060101010101" pitchFamily="49" charset="-122"/>
            </a:rPr>
            <a:t> 图数据分析算法：管理大规模动态变化图，支持低延迟的查询处理方法，减少机器间通讯，多节点可扩展</a:t>
          </a:r>
          <a:endParaRPr lang="zh-CN" altLang="en-US" sz="1800" dirty="0">
            <a:latin typeface="黑体" panose="02010609060101010101" pitchFamily="49" charset="-122"/>
            <a:ea typeface="黑体" panose="02010609060101010101" pitchFamily="49" charset="-122"/>
          </a:endParaRPr>
        </a:p>
      </dgm:t>
    </dgm:pt>
    <dgm:pt modelId="{539FA5FE-441B-4297-886A-1FAC7C60AB74}" type="parTrans" cxnId="{5B09A7F0-39F0-4632-9162-53DC8AC6EBFD}">
      <dgm:prSet/>
      <dgm:spPr/>
      <dgm:t>
        <a:bodyPr/>
        <a:lstStyle/>
        <a:p>
          <a:pPr algn="ctr"/>
          <a:endParaRPr lang="zh-CN" altLang="en-US" sz="2800"/>
        </a:p>
      </dgm:t>
    </dgm:pt>
    <dgm:pt modelId="{631EE6BC-C703-4682-8795-2A89FF5FA97E}" type="sibTrans" cxnId="{5B09A7F0-39F0-4632-9162-53DC8AC6EBFD}">
      <dgm:prSet/>
      <dgm:spPr/>
      <dgm:t>
        <a:bodyPr/>
        <a:lstStyle/>
        <a:p>
          <a:pPr algn="ctr"/>
          <a:endParaRPr lang="zh-CN" altLang="en-US" sz="2800"/>
        </a:p>
      </dgm:t>
    </dgm:pt>
    <dgm:pt modelId="{C1A49C14-0FF2-4C0A-B466-8F7080D2130B}" type="pres">
      <dgm:prSet presAssocID="{B556BD19-9895-4A71-A659-61F419F2DA76}" presName="linearFlow" presStyleCnt="0">
        <dgm:presLayoutVars>
          <dgm:dir/>
          <dgm:resizeHandles val="exact"/>
        </dgm:presLayoutVars>
      </dgm:prSet>
      <dgm:spPr/>
    </dgm:pt>
    <dgm:pt modelId="{EABE47DA-DEAA-4F5E-A3AB-170F5A365C13}" type="pres">
      <dgm:prSet presAssocID="{9D11828F-67D9-4424-942A-E80C7F065486}" presName="composite" presStyleCnt="0"/>
      <dgm:spPr/>
    </dgm:pt>
    <dgm:pt modelId="{A16C8DAF-9DAE-478A-86DC-60593D2E5502}" type="pres">
      <dgm:prSet presAssocID="{9D11828F-67D9-4424-942A-E80C7F065486}"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AE86F0AB-02F5-4F65-9FCC-E7327AD3C6D0}" type="pres">
      <dgm:prSet presAssocID="{9D11828F-67D9-4424-942A-E80C7F065486}" presName="txShp" presStyleLbl="node1" presStyleIdx="0" presStyleCnt="4" custScaleX="109105">
        <dgm:presLayoutVars>
          <dgm:bulletEnabled val="1"/>
        </dgm:presLayoutVars>
      </dgm:prSet>
      <dgm:spPr/>
      <dgm:t>
        <a:bodyPr/>
        <a:lstStyle/>
        <a:p>
          <a:endParaRPr lang="zh-CN" altLang="en-US"/>
        </a:p>
      </dgm:t>
    </dgm:pt>
    <dgm:pt modelId="{61F03180-F05B-47A3-8802-4F7DCD452493}" type="pres">
      <dgm:prSet presAssocID="{BED70370-BED2-4942-A1C7-54455A4D6C0E}" presName="spacing" presStyleCnt="0"/>
      <dgm:spPr/>
    </dgm:pt>
    <dgm:pt modelId="{03139F6F-5927-4F69-8564-788E042CDF9A}" type="pres">
      <dgm:prSet presAssocID="{54A45682-DB24-4CC8-8669-1E702795468E}" presName="composite" presStyleCnt="0"/>
      <dgm:spPr/>
    </dgm:pt>
    <dgm:pt modelId="{19BD5CC2-1CA7-4915-BEC1-0CD43973FBC6}" type="pres">
      <dgm:prSet presAssocID="{54A45682-DB24-4CC8-8669-1E702795468E}"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41000" r="-41000"/>
          </a:stretch>
        </a:blipFill>
      </dgm:spPr>
    </dgm:pt>
    <dgm:pt modelId="{FEC36690-81E5-4F9D-8E6A-8CF34137967F}" type="pres">
      <dgm:prSet presAssocID="{54A45682-DB24-4CC8-8669-1E702795468E}" presName="txShp" presStyleLbl="node1" presStyleIdx="1" presStyleCnt="4" custScaleX="109105">
        <dgm:presLayoutVars>
          <dgm:bulletEnabled val="1"/>
        </dgm:presLayoutVars>
      </dgm:prSet>
      <dgm:spPr/>
      <dgm:t>
        <a:bodyPr/>
        <a:lstStyle/>
        <a:p>
          <a:endParaRPr lang="zh-CN" altLang="en-US"/>
        </a:p>
      </dgm:t>
    </dgm:pt>
    <dgm:pt modelId="{BF1D2576-1458-4DC5-B30E-C9C940EE8310}" type="pres">
      <dgm:prSet presAssocID="{0CF0E4CA-EFF2-4B7D-9442-A132A6C778C5}" presName="spacing" presStyleCnt="0"/>
      <dgm:spPr/>
    </dgm:pt>
    <dgm:pt modelId="{93EB80BE-4D6B-4276-890C-264D5161F13C}" type="pres">
      <dgm:prSet presAssocID="{AC871577-BF36-44BD-AAA1-26588C90DC17}" presName="composite" presStyleCnt="0"/>
      <dgm:spPr/>
    </dgm:pt>
    <dgm:pt modelId="{C27E961F-7878-4BF0-8D09-D68C25CEBBA9}" type="pres">
      <dgm:prSet presAssocID="{AC871577-BF36-44BD-AAA1-26588C90DC17}"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6000" b="-6000"/>
          </a:stretch>
        </a:blipFill>
      </dgm:spPr>
    </dgm:pt>
    <dgm:pt modelId="{0E5CC37C-1BAD-4254-B41C-B1359CFCFCD6}" type="pres">
      <dgm:prSet presAssocID="{AC871577-BF36-44BD-AAA1-26588C90DC17}" presName="txShp" presStyleLbl="node1" presStyleIdx="2" presStyleCnt="4" custScaleX="109105">
        <dgm:presLayoutVars>
          <dgm:bulletEnabled val="1"/>
        </dgm:presLayoutVars>
      </dgm:prSet>
      <dgm:spPr/>
      <dgm:t>
        <a:bodyPr/>
        <a:lstStyle/>
        <a:p>
          <a:endParaRPr lang="zh-CN" altLang="en-US"/>
        </a:p>
      </dgm:t>
    </dgm:pt>
    <dgm:pt modelId="{0CE5007E-4E73-45D5-8317-293DB739FCF1}" type="pres">
      <dgm:prSet presAssocID="{631EE6BC-C703-4682-8795-2A89FF5FA97E}" presName="spacing" presStyleCnt="0"/>
      <dgm:spPr/>
    </dgm:pt>
    <dgm:pt modelId="{B7F1C22E-559B-458F-BEFC-03E46A577FB7}" type="pres">
      <dgm:prSet presAssocID="{66906C43-9451-4A7F-89E3-31FC22416137}" presName="composite" presStyleCnt="0"/>
      <dgm:spPr/>
    </dgm:pt>
    <dgm:pt modelId="{2839B175-C07C-4A9A-87BC-5D631427960A}" type="pres">
      <dgm:prSet presAssocID="{66906C43-9451-4A7F-89E3-31FC22416137}"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4000" r="-24000"/>
          </a:stretch>
        </a:blipFill>
      </dgm:spPr>
    </dgm:pt>
    <dgm:pt modelId="{C9027DD4-B8B5-4746-9695-BE71EDF4DA20}" type="pres">
      <dgm:prSet presAssocID="{66906C43-9451-4A7F-89E3-31FC22416137}" presName="txShp" presStyleLbl="node1" presStyleIdx="3" presStyleCnt="4" custScaleX="109105">
        <dgm:presLayoutVars>
          <dgm:bulletEnabled val="1"/>
        </dgm:presLayoutVars>
      </dgm:prSet>
      <dgm:spPr/>
      <dgm:t>
        <a:bodyPr/>
        <a:lstStyle/>
        <a:p>
          <a:endParaRPr lang="zh-CN" altLang="en-US"/>
        </a:p>
      </dgm:t>
    </dgm:pt>
  </dgm:ptLst>
  <dgm:cxnLst>
    <dgm:cxn modelId="{56E7C29D-6ABD-48EC-9A73-F7173A92C6A7}" srcId="{B556BD19-9895-4A71-A659-61F419F2DA76}" destId="{54A45682-DB24-4CC8-8669-1E702795468E}" srcOrd="1" destOrd="0" parTransId="{47BC6C44-B818-46DB-83AA-C840F5882F3E}" sibTransId="{0CF0E4CA-EFF2-4B7D-9442-A132A6C778C5}"/>
    <dgm:cxn modelId="{BEC6CE34-698A-4C4A-A850-23A161FD2BF0}" type="presOf" srcId="{AC871577-BF36-44BD-AAA1-26588C90DC17}" destId="{0E5CC37C-1BAD-4254-B41C-B1359CFCFCD6}" srcOrd="0" destOrd="0" presId="urn:microsoft.com/office/officeart/2005/8/layout/vList3"/>
    <dgm:cxn modelId="{77B5566A-9D6C-467A-8F55-36F8E9503098}" type="presOf" srcId="{66906C43-9451-4A7F-89E3-31FC22416137}" destId="{C9027DD4-B8B5-4746-9695-BE71EDF4DA20}" srcOrd="0" destOrd="0" presId="urn:microsoft.com/office/officeart/2005/8/layout/vList3"/>
    <dgm:cxn modelId="{5B09A7F0-39F0-4632-9162-53DC8AC6EBFD}" srcId="{B556BD19-9895-4A71-A659-61F419F2DA76}" destId="{AC871577-BF36-44BD-AAA1-26588C90DC17}" srcOrd="2" destOrd="0" parTransId="{539FA5FE-441B-4297-886A-1FAC7C60AB74}" sibTransId="{631EE6BC-C703-4682-8795-2A89FF5FA97E}"/>
    <dgm:cxn modelId="{868494CA-BCE5-4C43-B55B-A230AAADC6B6}" srcId="{B556BD19-9895-4A71-A659-61F419F2DA76}" destId="{9D11828F-67D9-4424-942A-E80C7F065486}" srcOrd="0" destOrd="0" parTransId="{7ADAF072-7F46-4FDF-AEC3-A5BFFAD5A670}" sibTransId="{BED70370-BED2-4942-A1C7-54455A4D6C0E}"/>
    <dgm:cxn modelId="{B17119F6-BA30-466E-8FA2-1741D7DF2817}" type="presOf" srcId="{B556BD19-9895-4A71-A659-61F419F2DA76}" destId="{C1A49C14-0FF2-4C0A-B466-8F7080D2130B}" srcOrd="0" destOrd="0" presId="urn:microsoft.com/office/officeart/2005/8/layout/vList3"/>
    <dgm:cxn modelId="{AE0F9E6C-DC68-4BC5-84F9-736632551779}" srcId="{B556BD19-9895-4A71-A659-61F419F2DA76}" destId="{66906C43-9451-4A7F-89E3-31FC22416137}" srcOrd="3" destOrd="0" parTransId="{DB82821E-1EBB-44D9-BF64-BBFCA3F940FD}" sibTransId="{23E32C37-44B5-4FD6-B0A6-C4549914C172}"/>
    <dgm:cxn modelId="{D1C316E7-53BF-4EA4-913B-12F4C18B0804}" type="presOf" srcId="{54A45682-DB24-4CC8-8669-1E702795468E}" destId="{FEC36690-81E5-4F9D-8E6A-8CF34137967F}" srcOrd="0" destOrd="0" presId="urn:microsoft.com/office/officeart/2005/8/layout/vList3"/>
    <dgm:cxn modelId="{5061DA6E-E233-4415-AEB8-7653CA322AA1}" type="presOf" srcId="{9D11828F-67D9-4424-942A-E80C7F065486}" destId="{AE86F0AB-02F5-4F65-9FCC-E7327AD3C6D0}" srcOrd="0" destOrd="0" presId="urn:microsoft.com/office/officeart/2005/8/layout/vList3"/>
    <dgm:cxn modelId="{C5E8C251-C75E-4221-9591-07E90505973A}" type="presParOf" srcId="{C1A49C14-0FF2-4C0A-B466-8F7080D2130B}" destId="{EABE47DA-DEAA-4F5E-A3AB-170F5A365C13}" srcOrd="0" destOrd="0" presId="urn:microsoft.com/office/officeart/2005/8/layout/vList3"/>
    <dgm:cxn modelId="{81DE628A-0A5D-488C-88B5-877D69EC34D8}" type="presParOf" srcId="{EABE47DA-DEAA-4F5E-A3AB-170F5A365C13}" destId="{A16C8DAF-9DAE-478A-86DC-60593D2E5502}" srcOrd="0" destOrd="0" presId="urn:microsoft.com/office/officeart/2005/8/layout/vList3"/>
    <dgm:cxn modelId="{3318DFE0-54AF-4F76-89BF-B2B2AD1CEA4E}" type="presParOf" srcId="{EABE47DA-DEAA-4F5E-A3AB-170F5A365C13}" destId="{AE86F0AB-02F5-4F65-9FCC-E7327AD3C6D0}" srcOrd="1" destOrd="0" presId="urn:microsoft.com/office/officeart/2005/8/layout/vList3"/>
    <dgm:cxn modelId="{411572ED-52D1-4A25-BE9A-9D58AE30B498}" type="presParOf" srcId="{C1A49C14-0FF2-4C0A-B466-8F7080D2130B}" destId="{61F03180-F05B-47A3-8802-4F7DCD452493}" srcOrd="1" destOrd="0" presId="urn:microsoft.com/office/officeart/2005/8/layout/vList3"/>
    <dgm:cxn modelId="{7CEE66F8-FBA3-4807-A429-C37C5B308596}" type="presParOf" srcId="{C1A49C14-0FF2-4C0A-B466-8F7080D2130B}" destId="{03139F6F-5927-4F69-8564-788E042CDF9A}" srcOrd="2" destOrd="0" presId="urn:microsoft.com/office/officeart/2005/8/layout/vList3"/>
    <dgm:cxn modelId="{1ECC7BB6-4BB3-4CD4-91A9-DC81FF4E875F}" type="presParOf" srcId="{03139F6F-5927-4F69-8564-788E042CDF9A}" destId="{19BD5CC2-1CA7-4915-BEC1-0CD43973FBC6}" srcOrd="0" destOrd="0" presId="urn:microsoft.com/office/officeart/2005/8/layout/vList3"/>
    <dgm:cxn modelId="{29801E67-15F5-4545-A187-639C4EE7D24B}" type="presParOf" srcId="{03139F6F-5927-4F69-8564-788E042CDF9A}" destId="{FEC36690-81E5-4F9D-8E6A-8CF34137967F}" srcOrd="1" destOrd="0" presId="urn:microsoft.com/office/officeart/2005/8/layout/vList3"/>
    <dgm:cxn modelId="{9E905D8B-6061-47B8-BA2E-3AE006193905}" type="presParOf" srcId="{C1A49C14-0FF2-4C0A-B466-8F7080D2130B}" destId="{BF1D2576-1458-4DC5-B30E-C9C940EE8310}" srcOrd="3" destOrd="0" presId="urn:microsoft.com/office/officeart/2005/8/layout/vList3"/>
    <dgm:cxn modelId="{F43983B7-2FE4-4959-BAF8-0F9DA459CAB7}" type="presParOf" srcId="{C1A49C14-0FF2-4C0A-B466-8F7080D2130B}" destId="{93EB80BE-4D6B-4276-890C-264D5161F13C}" srcOrd="4" destOrd="0" presId="urn:microsoft.com/office/officeart/2005/8/layout/vList3"/>
    <dgm:cxn modelId="{2F2379F6-EB98-443D-935D-357EBB6203E5}" type="presParOf" srcId="{93EB80BE-4D6B-4276-890C-264D5161F13C}" destId="{C27E961F-7878-4BF0-8D09-D68C25CEBBA9}" srcOrd="0" destOrd="0" presId="urn:microsoft.com/office/officeart/2005/8/layout/vList3"/>
    <dgm:cxn modelId="{B074FB7B-29E9-499E-B950-55B41060752F}" type="presParOf" srcId="{93EB80BE-4D6B-4276-890C-264D5161F13C}" destId="{0E5CC37C-1BAD-4254-B41C-B1359CFCFCD6}" srcOrd="1" destOrd="0" presId="urn:microsoft.com/office/officeart/2005/8/layout/vList3"/>
    <dgm:cxn modelId="{1671DC09-8B25-4D0C-B427-70A970489FAA}" type="presParOf" srcId="{C1A49C14-0FF2-4C0A-B466-8F7080D2130B}" destId="{0CE5007E-4E73-45D5-8317-293DB739FCF1}" srcOrd="5" destOrd="0" presId="urn:microsoft.com/office/officeart/2005/8/layout/vList3"/>
    <dgm:cxn modelId="{BD297A6C-3CBE-45B1-B64C-53A544493292}" type="presParOf" srcId="{C1A49C14-0FF2-4C0A-B466-8F7080D2130B}" destId="{B7F1C22E-559B-458F-BEFC-03E46A577FB7}" srcOrd="6" destOrd="0" presId="urn:microsoft.com/office/officeart/2005/8/layout/vList3"/>
    <dgm:cxn modelId="{6A8A51C8-9E1D-4562-81FE-DF3C77EC115C}" type="presParOf" srcId="{B7F1C22E-559B-458F-BEFC-03E46A577FB7}" destId="{2839B175-C07C-4A9A-87BC-5D631427960A}" srcOrd="0" destOrd="0" presId="urn:microsoft.com/office/officeart/2005/8/layout/vList3"/>
    <dgm:cxn modelId="{CE012CED-7F3B-4B56-B721-E328E0E221CF}" type="presParOf" srcId="{B7F1C22E-559B-458F-BEFC-03E46A577FB7}" destId="{C9027DD4-B8B5-4746-9695-BE71EDF4DA2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3A8EF61-287F-409B-B537-0F992DC0B1A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8B50B012-DD4E-4B4D-A180-290CAC46A6D0}">
      <dgm:prSet phldrT="[文本]" custT="1"/>
      <dgm:spPr/>
      <dgm:t>
        <a:bodyPr/>
        <a:lstStyle/>
        <a:p>
          <a:r>
            <a:rPr lang="zh-CN" altLang="en-US" sz="2000" b="1" dirty="0" smtClean="0">
              <a:latin typeface="黑体" panose="02010609060101010101" pitchFamily="49" charset="-122"/>
              <a:ea typeface="黑体" panose="02010609060101010101" pitchFamily="49" charset="-122"/>
            </a:rPr>
            <a:t>四、关键技术</a:t>
          </a:r>
          <a:endParaRPr lang="zh-CN" altLang="en-US" sz="2000" b="1" dirty="0">
            <a:latin typeface="黑体" panose="02010609060101010101" pitchFamily="49" charset="-122"/>
            <a:ea typeface="黑体" panose="02010609060101010101" pitchFamily="49" charset="-122"/>
          </a:endParaRPr>
        </a:p>
      </dgm:t>
    </dgm:pt>
    <dgm:pt modelId="{FC8725E3-787E-49E4-976F-ACF616FA2FD6}" type="par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E1C4D544-FCF2-40EE-854E-2026B5C3645B}" type="sib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1EA9A80E-6021-469A-BD83-39985C6FFB88}">
      <dgm:prSet phldrT="[文本]" custT="1"/>
      <dgm:spPr/>
      <dgm:t>
        <a:bodyPr/>
        <a:lstStyle/>
        <a:p>
          <a:r>
            <a:rPr lang="zh-CN" altLang="en-US" sz="2000" b="1" dirty="0" smtClean="0">
              <a:latin typeface="黑体" panose="02010609060101010101" pitchFamily="49" charset="-122"/>
              <a:ea typeface="黑体" panose="02010609060101010101" pitchFamily="49" charset="-122"/>
            </a:rPr>
            <a:t>三、典型应用现状</a:t>
          </a:r>
          <a:endParaRPr lang="zh-CN" altLang="en-US" sz="2000" b="1" dirty="0">
            <a:latin typeface="黑体" panose="02010609060101010101" pitchFamily="49" charset="-122"/>
            <a:ea typeface="黑体" panose="02010609060101010101" pitchFamily="49" charset="-122"/>
          </a:endParaRPr>
        </a:p>
      </dgm:t>
    </dgm:pt>
    <dgm:pt modelId="{08A728E3-E6B6-409C-BAD2-61004BCC5E07}" type="par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29C97D33-A622-4D81-BB84-E9914EAC8E0C}" type="sib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406C4D3D-3C93-4833-95D8-DAA10604202A}">
      <dgm:prSet phldrT="[文本]" custT="1"/>
      <dgm:spPr>
        <a:solidFill>
          <a:schemeClr val="accent6">
            <a:lumMod val="75000"/>
          </a:schemeClr>
        </a:solidFill>
      </dgm:spPr>
      <dgm:t>
        <a:bodyPr/>
        <a:lstStyle/>
        <a:p>
          <a:r>
            <a:rPr lang="zh-CN" altLang="en-US" sz="2000" b="1" dirty="0" smtClean="0">
              <a:latin typeface="黑体" panose="02010609060101010101" pitchFamily="49" charset="-122"/>
              <a:ea typeface="黑体" panose="02010609060101010101" pitchFamily="49" charset="-122"/>
            </a:rPr>
            <a:t>五、发展趋势</a:t>
          </a:r>
          <a:endParaRPr lang="zh-CN" altLang="en-US" sz="2000" b="1" dirty="0">
            <a:latin typeface="黑体" panose="02010609060101010101" pitchFamily="49" charset="-122"/>
            <a:ea typeface="黑体" panose="02010609060101010101" pitchFamily="49" charset="-122"/>
          </a:endParaRPr>
        </a:p>
      </dgm:t>
    </dgm:pt>
    <dgm:pt modelId="{87A9E0FB-D9D4-4F7E-9F8D-EFA6199D52CA}" type="par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77F0BA29-52E4-44CE-AF1F-BBA6DFF28921}" type="sib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F9BE23E9-774A-455C-AF9E-3E4C80F6C75B}">
      <dgm:prSet phldrT="[文本]" custT="1"/>
      <dgm:spPr/>
      <dgm:t>
        <a:bodyPr/>
        <a:lstStyle/>
        <a:p>
          <a:r>
            <a:rPr lang="zh-CN" altLang="en-US" sz="2000" b="1" dirty="0" smtClean="0">
              <a:latin typeface="黑体" panose="02010609060101010101" pitchFamily="49" charset="-122"/>
              <a:ea typeface="黑体" panose="02010609060101010101" pitchFamily="49" charset="-122"/>
            </a:rPr>
            <a:t>二、概念与内涵</a:t>
          </a:r>
          <a:endParaRPr lang="zh-CN" altLang="en-US" sz="2000" b="1" dirty="0">
            <a:latin typeface="黑体" panose="02010609060101010101" pitchFamily="49" charset="-122"/>
            <a:ea typeface="黑体" panose="02010609060101010101" pitchFamily="49" charset="-122"/>
          </a:endParaRPr>
        </a:p>
      </dgm:t>
    </dgm:pt>
    <dgm:pt modelId="{E0F68DAF-F577-40E9-89A5-6FD5F3A9F4A8}" type="parTrans" cxnId="{B3D8C6EC-DA3E-47E6-B665-5F2F8FBA401B}">
      <dgm:prSet/>
      <dgm:spPr/>
      <dgm:t>
        <a:bodyPr/>
        <a:lstStyle/>
        <a:p>
          <a:endParaRPr lang="zh-CN" altLang="en-US"/>
        </a:p>
      </dgm:t>
    </dgm:pt>
    <dgm:pt modelId="{3810DBAC-15E2-4B09-BD86-E8717B306C50}" type="sibTrans" cxnId="{B3D8C6EC-DA3E-47E6-B665-5F2F8FBA401B}">
      <dgm:prSet/>
      <dgm:spPr/>
      <dgm:t>
        <a:bodyPr/>
        <a:lstStyle/>
        <a:p>
          <a:endParaRPr lang="zh-CN" altLang="en-US"/>
        </a:p>
      </dgm:t>
    </dgm:pt>
    <dgm:pt modelId="{D2CEE811-9A2A-47B3-88CC-B73B8ED162E4}">
      <dgm:prSet phldrT="[文本]" custT="1"/>
      <dgm:spPr/>
      <dgm:t>
        <a:bodyPr/>
        <a:lstStyle/>
        <a:p>
          <a:r>
            <a:rPr lang="zh-CN" altLang="en-US" sz="2000" b="1" dirty="0" smtClean="0">
              <a:latin typeface="黑体" panose="02010609060101010101" pitchFamily="49" charset="-122"/>
              <a:ea typeface="黑体" panose="02010609060101010101" pitchFamily="49" charset="-122"/>
            </a:rPr>
            <a:t>一、背景与意义</a:t>
          </a:r>
          <a:endParaRPr lang="zh-CN" altLang="en-US" sz="2000" b="1" dirty="0">
            <a:latin typeface="黑体" panose="02010609060101010101" pitchFamily="49" charset="-122"/>
            <a:ea typeface="黑体" panose="02010609060101010101" pitchFamily="49" charset="-122"/>
          </a:endParaRPr>
        </a:p>
      </dgm:t>
    </dgm:pt>
    <dgm:pt modelId="{CAC20FD8-1742-47DA-B0F1-541FDFC9027E}" type="sib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39860B53-CE9A-439D-8B4F-BB6531CE480C}" type="par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15531B89-33F3-4A44-AC67-56DB3BF44CE5}" type="pres">
      <dgm:prSet presAssocID="{93A8EF61-287F-409B-B537-0F992DC0B1A8}" presName="linear" presStyleCnt="0">
        <dgm:presLayoutVars>
          <dgm:animLvl val="lvl"/>
          <dgm:resizeHandles val="exact"/>
        </dgm:presLayoutVars>
      </dgm:prSet>
      <dgm:spPr/>
      <dgm:t>
        <a:bodyPr/>
        <a:lstStyle/>
        <a:p>
          <a:endParaRPr lang="zh-CN" altLang="en-US"/>
        </a:p>
      </dgm:t>
    </dgm:pt>
    <dgm:pt modelId="{BB091463-B04A-4F60-ABA9-4C26F9C0FA3E}" type="pres">
      <dgm:prSet presAssocID="{D2CEE811-9A2A-47B3-88CC-B73B8ED162E4}" presName="parentText" presStyleLbl="node1" presStyleIdx="0" presStyleCnt="5" custScaleX="62748" custScaleY="44897" custLinFactY="-17704" custLinFactNeighborX="-10751" custLinFactNeighborY="-100000">
        <dgm:presLayoutVars>
          <dgm:chMax val="0"/>
          <dgm:bulletEnabled val="1"/>
        </dgm:presLayoutVars>
      </dgm:prSet>
      <dgm:spPr>
        <a:prstGeom prst="roundRect">
          <a:avLst/>
        </a:prstGeom>
      </dgm:spPr>
      <dgm:t>
        <a:bodyPr/>
        <a:lstStyle/>
        <a:p>
          <a:endParaRPr lang="zh-CN" altLang="en-US"/>
        </a:p>
      </dgm:t>
    </dgm:pt>
    <dgm:pt modelId="{A04713EA-5196-40CC-AD00-249B1ED46095}" type="pres">
      <dgm:prSet presAssocID="{CAC20FD8-1742-47DA-B0F1-541FDFC9027E}" presName="spacer" presStyleCnt="0"/>
      <dgm:spPr/>
      <dgm:t>
        <a:bodyPr/>
        <a:lstStyle/>
        <a:p>
          <a:endParaRPr lang="zh-CN" altLang="en-US"/>
        </a:p>
      </dgm:t>
    </dgm:pt>
    <dgm:pt modelId="{6D15F6D9-B98C-4C3D-A521-FB5F2CAF1CE0}" type="pres">
      <dgm:prSet presAssocID="{F9BE23E9-774A-455C-AF9E-3E4C80F6C75B}" presName="parentText" presStyleLbl="node1" presStyleIdx="1" presStyleCnt="5" custScaleX="62748" custScaleY="44897" custLinFactY="-4526" custLinFactNeighborX="-5873" custLinFactNeighborY="-100000">
        <dgm:presLayoutVars>
          <dgm:chMax val="0"/>
          <dgm:bulletEnabled val="1"/>
        </dgm:presLayoutVars>
      </dgm:prSet>
      <dgm:spPr>
        <a:prstGeom prst="roundRect">
          <a:avLst/>
        </a:prstGeom>
      </dgm:spPr>
      <dgm:t>
        <a:bodyPr/>
        <a:lstStyle/>
        <a:p>
          <a:endParaRPr lang="zh-CN" altLang="en-US"/>
        </a:p>
      </dgm:t>
    </dgm:pt>
    <dgm:pt modelId="{3FE35453-72CF-446B-B89A-B44A5E3AA094}" type="pres">
      <dgm:prSet presAssocID="{3810DBAC-15E2-4B09-BD86-E8717B306C50}" presName="spacer" presStyleCnt="0"/>
      <dgm:spPr/>
    </dgm:pt>
    <dgm:pt modelId="{79FC0415-F07D-4263-B04A-5E6AE22D0E20}" type="pres">
      <dgm:prSet presAssocID="{1EA9A80E-6021-469A-BD83-39985C6FFB88}" presName="parentText" presStyleLbl="node1" presStyleIdx="2" presStyleCnt="5" custScaleX="62748" custScaleY="44897" custLinFactNeighborX="-4140" custLinFactNeighborY="2012">
        <dgm:presLayoutVars>
          <dgm:chMax val="0"/>
          <dgm:bulletEnabled val="1"/>
        </dgm:presLayoutVars>
      </dgm:prSet>
      <dgm:spPr>
        <a:prstGeom prst="roundRect">
          <a:avLst/>
        </a:prstGeom>
      </dgm:spPr>
      <dgm:t>
        <a:bodyPr/>
        <a:lstStyle/>
        <a:p>
          <a:endParaRPr lang="zh-CN" altLang="en-US"/>
        </a:p>
      </dgm:t>
    </dgm:pt>
    <dgm:pt modelId="{5ABB6CF6-AF71-4F52-8B99-D63008F92BB7}" type="pres">
      <dgm:prSet presAssocID="{29C97D33-A622-4D81-BB84-E9914EAC8E0C}" presName="spacer" presStyleCnt="0"/>
      <dgm:spPr/>
      <dgm:t>
        <a:bodyPr/>
        <a:lstStyle/>
        <a:p>
          <a:endParaRPr lang="zh-CN" altLang="en-US"/>
        </a:p>
      </dgm:t>
    </dgm:pt>
    <dgm:pt modelId="{3FE707B7-89FF-48B3-8D89-1EB70564E63B}" type="pres">
      <dgm:prSet presAssocID="{8B50B012-DD4E-4B4D-A180-290CAC46A6D0}" presName="parentText" presStyleLbl="node1" presStyleIdx="3" presStyleCnt="5" custScaleX="62748" custScaleY="44897" custLinFactY="1477" custLinFactNeighborX="-6376" custLinFactNeighborY="100000">
        <dgm:presLayoutVars>
          <dgm:chMax val="0"/>
          <dgm:bulletEnabled val="1"/>
        </dgm:presLayoutVars>
      </dgm:prSet>
      <dgm:spPr>
        <a:prstGeom prst="roundRect">
          <a:avLst/>
        </a:prstGeom>
      </dgm:spPr>
      <dgm:t>
        <a:bodyPr/>
        <a:lstStyle/>
        <a:p>
          <a:endParaRPr lang="zh-CN" altLang="en-US"/>
        </a:p>
      </dgm:t>
    </dgm:pt>
    <dgm:pt modelId="{0072AF53-3622-4A29-93A7-FCCF597B94DD}" type="pres">
      <dgm:prSet presAssocID="{E1C4D544-FCF2-40EE-854E-2026B5C3645B}" presName="spacer" presStyleCnt="0"/>
      <dgm:spPr/>
      <dgm:t>
        <a:bodyPr/>
        <a:lstStyle/>
        <a:p>
          <a:endParaRPr lang="zh-CN" altLang="en-US"/>
        </a:p>
      </dgm:t>
    </dgm:pt>
    <dgm:pt modelId="{2E937739-3207-4691-8516-F253CFC84357}" type="pres">
      <dgm:prSet presAssocID="{406C4D3D-3C93-4833-95D8-DAA10604202A}" presName="parentText" presStyleLbl="node1" presStyleIdx="4" presStyleCnt="5" custScaleX="62748" custScaleY="44897" custLinFactY="12209" custLinFactNeighborX="-13376" custLinFactNeighborY="100000">
        <dgm:presLayoutVars>
          <dgm:chMax val="0"/>
          <dgm:bulletEnabled val="1"/>
        </dgm:presLayoutVars>
      </dgm:prSet>
      <dgm:spPr>
        <a:prstGeom prst="roundRect">
          <a:avLst/>
        </a:prstGeom>
      </dgm:spPr>
      <dgm:t>
        <a:bodyPr/>
        <a:lstStyle/>
        <a:p>
          <a:endParaRPr lang="zh-CN" altLang="en-US"/>
        </a:p>
      </dgm:t>
    </dgm:pt>
  </dgm:ptLst>
  <dgm:cxnLst>
    <dgm:cxn modelId="{F9BC1613-74A4-4D98-AC1D-57383225AC21}" type="presOf" srcId="{1EA9A80E-6021-469A-BD83-39985C6FFB88}" destId="{79FC0415-F07D-4263-B04A-5E6AE22D0E20}" srcOrd="0" destOrd="0" presId="urn:microsoft.com/office/officeart/2005/8/layout/vList2"/>
    <dgm:cxn modelId="{12A3A805-36C4-4F6D-981C-7A60BC9DDC7F}" type="presOf" srcId="{8B50B012-DD4E-4B4D-A180-290CAC46A6D0}" destId="{3FE707B7-89FF-48B3-8D89-1EB70564E63B}" srcOrd="0" destOrd="0" presId="urn:microsoft.com/office/officeart/2005/8/layout/vList2"/>
    <dgm:cxn modelId="{D904D42E-0357-4EFD-8DC4-F59B81B4FE43}" srcId="{93A8EF61-287F-409B-B537-0F992DC0B1A8}" destId="{8B50B012-DD4E-4B4D-A180-290CAC46A6D0}" srcOrd="3" destOrd="0" parTransId="{FC8725E3-787E-49E4-976F-ACF616FA2FD6}" sibTransId="{E1C4D544-FCF2-40EE-854E-2026B5C3645B}"/>
    <dgm:cxn modelId="{17BCDC58-D267-46A4-AFEC-210FD27791B4}" type="presOf" srcId="{D2CEE811-9A2A-47B3-88CC-B73B8ED162E4}" destId="{BB091463-B04A-4F60-ABA9-4C26F9C0FA3E}" srcOrd="0" destOrd="0" presId="urn:microsoft.com/office/officeart/2005/8/layout/vList2"/>
    <dgm:cxn modelId="{3C03CCC3-75CA-454B-A517-68B8B1C7539B}" srcId="{93A8EF61-287F-409B-B537-0F992DC0B1A8}" destId="{406C4D3D-3C93-4833-95D8-DAA10604202A}" srcOrd="4" destOrd="0" parTransId="{87A9E0FB-D9D4-4F7E-9F8D-EFA6199D52CA}" sibTransId="{77F0BA29-52E4-44CE-AF1F-BBA6DFF28921}"/>
    <dgm:cxn modelId="{064F4A97-A05D-414F-941F-6407444B823E}" srcId="{93A8EF61-287F-409B-B537-0F992DC0B1A8}" destId="{D2CEE811-9A2A-47B3-88CC-B73B8ED162E4}" srcOrd="0" destOrd="0" parTransId="{39860B53-CE9A-439D-8B4F-BB6531CE480C}" sibTransId="{CAC20FD8-1742-47DA-B0F1-541FDFC9027E}"/>
    <dgm:cxn modelId="{F22F916C-E455-4485-A6FA-B460809A3854}" type="presOf" srcId="{93A8EF61-287F-409B-B537-0F992DC0B1A8}" destId="{15531B89-33F3-4A44-AC67-56DB3BF44CE5}" srcOrd="0" destOrd="0" presId="urn:microsoft.com/office/officeart/2005/8/layout/vList2"/>
    <dgm:cxn modelId="{7340B9A1-0DEC-4FF8-9496-4B725E339B7B}" type="presOf" srcId="{F9BE23E9-774A-455C-AF9E-3E4C80F6C75B}" destId="{6D15F6D9-B98C-4C3D-A521-FB5F2CAF1CE0}" srcOrd="0" destOrd="0" presId="urn:microsoft.com/office/officeart/2005/8/layout/vList2"/>
    <dgm:cxn modelId="{B3D8C6EC-DA3E-47E6-B665-5F2F8FBA401B}" srcId="{93A8EF61-287F-409B-B537-0F992DC0B1A8}" destId="{F9BE23E9-774A-455C-AF9E-3E4C80F6C75B}" srcOrd="1" destOrd="0" parTransId="{E0F68DAF-F577-40E9-89A5-6FD5F3A9F4A8}" sibTransId="{3810DBAC-15E2-4B09-BD86-E8717B306C50}"/>
    <dgm:cxn modelId="{164C1BCF-9794-42EE-9011-E1BB90BA15C1}" type="presOf" srcId="{406C4D3D-3C93-4833-95D8-DAA10604202A}" destId="{2E937739-3207-4691-8516-F253CFC84357}" srcOrd="0" destOrd="0" presId="urn:microsoft.com/office/officeart/2005/8/layout/vList2"/>
    <dgm:cxn modelId="{82DC86C0-EEED-4478-95B0-8B202ECD1323}" srcId="{93A8EF61-287F-409B-B537-0F992DC0B1A8}" destId="{1EA9A80E-6021-469A-BD83-39985C6FFB88}" srcOrd="2" destOrd="0" parTransId="{08A728E3-E6B6-409C-BAD2-61004BCC5E07}" sibTransId="{29C97D33-A622-4D81-BB84-E9914EAC8E0C}"/>
    <dgm:cxn modelId="{E0EF9ECF-F6A8-4E5A-848A-D4737FD23173}" type="presParOf" srcId="{15531B89-33F3-4A44-AC67-56DB3BF44CE5}" destId="{BB091463-B04A-4F60-ABA9-4C26F9C0FA3E}" srcOrd="0" destOrd="0" presId="urn:microsoft.com/office/officeart/2005/8/layout/vList2"/>
    <dgm:cxn modelId="{635E9AD1-3DCD-407C-BF72-7E78793E2697}" type="presParOf" srcId="{15531B89-33F3-4A44-AC67-56DB3BF44CE5}" destId="{A04713EA-5196-40CC-AD00-249B1ED46095}" srcOrd="1" destOrd="0" presId="urn:microsoft.com/office/officeart/2005/8/layout/vList2"/>
    <dgm:cxn modelId="{55DEDA25-9AA9-40FA-BF11-0798D92E3E28}" type="presParOf" srcId="{15531B89-33F3-4A44-AC67-56DB3BF44CE5}" destId="{6D15F6D9-B98C-4C3D-A521-FB5F2CAF1CE0}" srcOrd="2" destOrd="0" presId="urn:microsoft.com/office/officeart/2005/8/layout/vList2"/>
    <dgm:cxn modelId="{81872DB1-1F85-40EF-A502-731625C456BE}" type="presParOf" srcId="{15531B89-33F3-4A44-AC67-56DB3BF44CE5}" destId="{3FE35453-72CF-446B-B89A-B44A5E3AA094}" srcOrd="3" destOrd="0" presId="urn:microsoft.com/office/officeart/2005/8/layout/vList2"/>
    <dgm:cxn modelId="{9CD9D2BC-1088-4293-96FF-DCECAECE4775}" type="presParOf" srcId="{15531B89-33F3-4A44-AC67-56DB3BF44CE5}" destId="{79FC0415-F07D-4263-B04A-5E6AE22D0E20}" srcOrd="4" destOrd="0" presId="urn:microsoft.com/office/officeart/2005/8/layout/vList2"/>
    <dgm:cxn modelId="{1C90E019-61A7-42F6-AAEA-272E984192EE}" type="presParOf" srcId="{15531B89-33F3-4A44-AC67-56DB3BF44CE5}" destId="{5ABB6CF6-AF71-4F52-8B99-D63008F92BB7}" srcOrd="5" destOrd="0" presId="urn:microsoft.com/office/officeart/2005/8/layout/vList2"/>
    <dgm:cxn modelId="{205BC1B2-4B81-4ABF-88B8-09B81B371F79}" type="presParOf" srcId="{15531B89-33F3-4A44-AC67-56DB3BF44CE5}" destId="{3FE707B7-89FF-48B3-8D89-1EB70564E63B}" srcOrd="6" destOrd="0" presId="urn:microsoft.com/office/officeart/2005/8/layout/vList2"/>
    <dgm:cxn modelId="{860B0643-098E-438E-9B8C-C6C704207442}" type="presParOf" srcId="{15531B89-33F3-4A44-AC67-56DB3BF44CE5}" destId="{0072AF53-3622-4A29-93A7-FCCF597B94DD}" srcOrd="7" destOrd="0" presId="urn:microsoft.com/office/officeart/2005/8/layout/vList2"/>
    <dgm:cxn modelId="{04CA20EA-FD50-446C-938A-9FF06001EE57}" type="presParOf" srcId="{15531B89-33F3-4A44-AC67-56DB3BF44CE5}" destId="{2E937739-3207-4691-8516-F253CFC8435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438C802-F1AE-486C-B027-5210E48A8A3C}"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1FD8673F-09EC-46AF-A89D-DCEAFF28C4E3}">
      <dgm:prSet phldrT="[文本]"/>
      <dgm:spPr/>
      <dgm:t>
        <a:bodyPr/>
        <a:lstStyle/>
        <a:p>
          <a:r>
            <a:rPr lang="en-US" altLang="zh-CN" dirty="0" smtClean="0">
              <a:solidFill>
                <a:srgbClr val="FF0000"/>
              </a:solidFill>
              <a:latin typeface="黑体" pitchFamily="49" charset="-122"/>
              <a:ea typeface="黑体" pitchFamily="49" charset="-122"/>
            </a:rPr>
            <a:t>2013</a:t>
          </a:r>
          <a:r>
            <a:rPr lang="zh-CN" altLang="zh-CN" dirty="0" smtClean="0">
              <a:solidFill>
                <a:srgbClr val="FF0000"/>
              </a:solidFill>
              <a:latin typeface="黑体" pitchFamily="49" charset="-122"/>
              <a:ea typeface="黑体" pitchFamily="49" charset="-122"/>
            </a:rPr>
            <a:t>年</a:t>
          </a:r>
          <a:r>
            <a:rPr lang="en-US" altLang="zh-CN" dirty="0" smtClean="0">
              <a:solidFill>
                <a:srgbClr val="FF0000"/>
              </a:solidFill>
              <a:latin typeface="黑体" pitchFamily="49" charset="-122"/>
              <a:ea typeface="黑体" pitchFamily="49" charset="-122"/>
            </a:rPr>
            <a:t>12</a:t>
          </a:r>
          <a:r>
            <a:rPr lang="zh-CN" altLang="zh-CN" dirty="0" smtClean="0">
              <a:solidFill>
                <a:srgbClr val="FF0000"/>
              </a:solidFill>
              <a:latin typeface="黑体" pitchFamily="49" charset="-122"/>
              <a:ea typeface="黑体" pitchFamily="49" charset="-122"/>
            </a:rPr>
            <a:t>月</a:t>
          </a:r>
          <a:r>
            <a:rPr lang="en-US" altLang="zh-CN" dirty="0" smtClean="0">
              <a:solidFill>
                <a:srgbClr val="FF0000"/>
              </a:solidFill>
              <a:latin typeface="黑体" pitchFamily="49" charset="-122"/>
              <a:ea typeface="黑体" pitchFamily="49" charset="-122"/>
            </a:rPr>
            <a:t>5</a:t>
          </a:r>
          <a:r>
            <a:rPr lang="zh-CN" altLang="zh-CN" dirty="0" smtClean="0">
              <a:solidFill>
                <a:srgbClr val="FF0000"/>
              </a:solidFill>
              <a:latin typeface="黑体" pitchFamily="49" charset="-122"/>
              <a:ea typeface="黑体" pitchFamily="49" charset="-122"/>
            </a:rPr>
            <a:t>日</a:t>
          </a:r>
          <a:r>
            <a:rPr lang="zh-CN" altLang="en-US" dirty="0" smtClean="0">
              <a:latin typeface="黑体" pitchFamily="49" charset="-122"/>
              <a:ea typeface="黑体" pitchFamily="49" charset="-122"/>
            </a:rPr>
            <a:t>，</a:t>
          </a:r>
          <a:r>
            <a:rPr lang="en-US" altLang="en-US" dirty="0" smtClean="0">
              <a:latin typeface="黑体" pitchFamily="49" charset="-122"/>
              <a:ea typeface="黑体" pitchFamily="49" charset="-122"/>
            </a:rPr>
            <a:t>CCF</a:t>
          </a:r>
          <a:r>
            <a:rPr lang="zh-CN" altLang="en-US" dirty="0" smtClean="0">
              <a:latin typeface="黑体" pitchFamily="49" charset="-122"/>
              <a:ea typeface="黑体" pitchFamily="49" charset="-122"/>
            </a:rPr>
            <a:t>大数据专家委员会专家调研结果发布，预测</a:t>
          </a:r>
          <a:r>
            <a:rPr lang="en-US" altLang="en-US" dirty="0" smtClean="0">
              <a:latin typeface="黑体" pitchFamily="49" charset="-122"/>
              <a:ea typeface="黑体" pitchFamily="49" charset="-122"/>
            </a:rPr>
            <a:t>14</a:t>
          </a:r>
          <a:r>
            <a:rPr lang="zh-CN" altLang="en-US" dirty="0" smtClean="0">
              <a:latin typeface="黑体" pitchFamily="49" charset="-122"/>
              <a:ea typeface="黑体" pitchFamily="49" charset="-122"/>
            </a:rPr>
            <a:t>年大数据发展趋势：</a:t>
          </a:r>
        </a:p>
      </dgm:t>
    </dgm:pt>
    <dgm:pt modelId="{713E57CD-C70C-4217-B1D3-071F43067208}" type="parTrans" cxnId="{80F13553-1BAB-475A-ADDC-C7BAC6AAB5D7}">
      <dgm:prSet/>
      <dgm:spPr/>
      <dgm:t>
        <a:bodyPr/>
        <a:lstStyle/>
        <a:p>
          <a:endParaRPr lang="zh-CN" altLang="en-US"/>
        </a:p>
      </dgm:t>
    </dgm:pt>
    <dgm:pt modelId="{5B4484F3-5667-4417-B6BC-15AE96E704B2}" type="sibTrans" cxnId="{80F13553-1BAB-475A-ADDC-C7BAC6AAB5D7}">
      <dgm:prSet/>
      <dgm:spPr/>
      <dgm:t>
        <a:bodyPr/>
        <a:lstStyle/>
        <a:p>
          <a:endParaRPr lang="zh-CN" altLang="en-US"/>
        </a:p>
      </dgm:t>
    </dgm:pt>
    <dgm:pt modelId="{4136DFBA-79B9-4CFF-9571-8F5D9D80C029}">
      <dgm:prSet phldrT="[文本]"/>
      <dgm:spPr/>
      <dgm:t>
        <a:bodyPr/>
        <a:lstStyle/>
        <a:p>
          <a:pPr algn="just"/>
          <a:r>
            <a:rPr lang="en-US" altLang="en-US" dirty="0" smtClean="0">
              <a:solidFill>
                <a:srgbClr val="FF0000"/>
              </a:solidFill>
              <a:latin typeface="黑体" pitchFamily="49" charset="-122"/>
              <a:ea typeface="黑体" pitchFamily="49" charset="-122"/>
            </a:rPr>
            <a:t>122</a:t>
          </a:r>
          <a:r>
            <a:rPr lang="zh-CN" altLang="en-US" dirty="0" smtClean="0">
              <a:latin typeface="黑体" pitchFamily="49" charset="-122"/>
              <a:ea typeface="黑体" pitchFamily="49" charset="-122"/>
            </a:rPr>
            <a:t>位委员投票：学术界</a:t>
          </a:r>
          <a:r>
            <a:rPr lang="en-US" altLang="en-US" dirty="0" smtClean="0">
              <a:solidFill>
                <a:srgbClr val="FF0000"/>
              </a:solidFill>
              <a:latin typeface="黑体" pitchFamily="49" charset="-122"/>
              <a:ea typeface="黑体" pitchFamily="49" charset="-122"/>
            </a:rPr>
            <a:t>66</a:t>
          </a:r>
          <a:r>
            <a:rPr lang="zh-CN" altLang="en-US" dirty="0" smtClean="0">
              <a:latin typeface="黑体" pitchFamily="49" charset="-122"/>
              <a:ea typeface="黑体" pitchFamily="49" charset="-122"/>
            </a:rPr>
            <a:t>位、产业界</a:t>
          </a:r>
          <a:r>
            <a:rPr lang="en-US" altLang="en-US" dirty="0" smtClean="0">
              <a:solidFill>
                <a:srgbClr val="FF0000"/>
              </a:solidFill>
              <a:latin typeface="黑体" pitchFamily="49" charset="-122"/>
              <a:ea typeface="黑体" pitchFamily="49" charset="-122"/>
            </a:rPr>
            <a:t>28</a:t>
          </a:r>
          <a:r>
            <a:rPr lang="zh-CN" altLang="en-US" dirty="0" smtClean="0">
              <a:latin typeface="黑体" pitchFamily="49" charset="-122"/>
              <a:ea typeface="黑体" pitchFamily="49" charset="-122"/>
            </a:rPr>
            <a:t>位、政府</a:t>
          </a:r>
          <a:r>
            <a:rPr lang="en-US" altLang="en-US" dirty="0" smtClean="0">
              <a:solidFill>
                <a:srgbClr val="FF0000"/>
              </a:solidFill>
              <a:latin typeface="黑体" pitchFamily="49" charset="-122"/>
              <a:ea typeface="黑体" pitchFamily="49" charset="-122"/>
            </a:rPr>
            <a:t>4</a:t>
          </a:r>
          <a:r>
            <a:rPr lang="zh-CN" altLang="en-US" dirty="0" smtClean="0">
              <a:latin typeface="黑体" pitchFamily="49" charset="-122"/>
              <a:ea typeface="黑体" pitchFamily="49" charset="-122"/>
            </a:rPr>
            <a:t>位、海外</a:t>
          </a:r>
          <a:r>
            <a:rPr lang="en-US" altLang="en-US" dirty="0" smtClean="0">
              <a:solidFill>
                <a:srgbClr val="FF0000"/>
              </a:solidFill>
              <a:latin typeface="黑体" pitchFamily="49" charset="-122"/>
              <a:ea typeface="黑体" pitchFamily="49" charset="-122"/>
            </a:rPr>
            <a:t>13</a:t>
          </a:r>
          <a:r>
            <a:rPr lang="zh-CN" altLang="en-US" dirty="0" smtClean="0">
              <a:latin typeface="黑体" pitchFamily="49" charset="-122"/>
              <a:ea typeface="黑体" pitchFamily="49" charset="-122"/>
            </a:rPr>
            <a:t>位、跨界特邀委员</a:t>
          </a:r>
          <a:r>
            <a:rPr lang="en-US" altLang="en-US" dirty="0" smtClean="0">
              <a:solidFill>
                <a:srgbClr val="FF0000"/>
              </a:solidFill>
              <a:latin typeface="黑体" pitchFamily="49" charset="-122"/>
              <a:ea typeface="黑体" pitchFamily="49" charset="-122"/>
            </a:rPr>
            <a:t>11</a:t>
          </a:r>
          <a:r>
            <a:rPr lang="zh-CN" altLang="en-US" dirty="0" smtClean="0">
              <a:latin typeface="黑体" pitchFamily="49" charset="-122"/>
              <a:ea typeface="黑体" pitchFamily="49" charset="-122"/>
            </a:rPr>
            <a:t>位（数学、物理、金融、管理等领域）</a:t>
          </a:r>
          <a:endParaRPr lang="zh-CN" altLang="en-US" dirty="0">
            <a:latin typeface="黑体" pitchFamily="49" charset="-122"/>
            <a:ea typeface="黑体" pitchFamily="49" charset="-122"/>
          </a:endParaRPr>
        </a:p>
      </dgm:t>
    </dgm:pt>
    <dgm:pt modelId="{88F79D47-7F3B-47F0-B5D4-17E8F19C34DB}" type="parTrans" cxnId="{A25E49D9-B228-44B7-9271-4CEBDD6A6115}">
      <dgm:prSet/>
      <dgm:spPr/>
      <dgm:t>
        <a:bodyPr/>
        <a:lstStyle/>
        <a:p>
          <a:endParaRPr lang="zh-CN" altLang="en-US"/>
        </a:p>
      </dgm:t>
    </dgm:pt>
    <dgm:pt modelId="{3AB7FA75-A6AF-4EA9-B14D-E2ACDD01C2FC}" type="sibTrans" cxnId="{A25E49D9-B228-44B7-9271-4CEBDD6A6115}">
      <dgm:prSet/>
      <dgm:spPr/>
      <dgm:t>
        <a:bodyPr/>
        <a:lstStyle/>
        <a:p>
          <a:endParaRPr lang="zh-CN" altLang="en-US"/>
        </a:p>
      </dgm:t>
    </dgm:pt>
    <dgm:pt modelId="{41D16E88-0C9A-40C4-85EC-7BB00C7A4A13}">
      <dgm:prSet phldrT="[文本]"/>
      <dgm:spPr/>
      <dgm:t>
        <a:bodyPr/>
        <a:lstStyle/>
        <a:p>
          <a:r>
            <a:rPr lang="zh-CN" altLang="en-US" dirty="0" smtClean="0">
              <a:latin typeface="黑体" pitchFamily="49" charset="-122"/>
              <a:ea typeface="黑体" pitchFamily="49" charset="-122"/>
            </a:rPr>
            <a:t>包括</a:t>
          </a:r>
          <a:r>
            <a:rPr lang="zh-CN" altLang="en-US" dirty="0" smtClean="0">
              <a:solidFill>
                <a:srgbClr val="FF0000"/>
              </a:solidFill>
              <a:latin typeface="黑体" pitchFamily="49" charset="-122"/>
              <a:ea typeface="黑体" pitchFamily="49" charset="-122"/>
            </a:rPr>
            <a:t>四个</a:t>
          </a:r>
          <a:r>
            <a:rPr lang="zh-CN" altLang="en-US" dirty="0" smtClean="0">
              <a:latin typeface="黑体" pitchFamily="49" charset="-122"/>
              <a:ea typeface="黑体" pitchFamily="49" charset="-122"/>
            </a:rPr>
            <a:t>分项：</a:t>
          </a:r>
          <a:r>
            <a:rPr lang="en-US" altLang="en-US" dirty="0" smtClean="0">
              <a:latin typeface="黑体" pitchFamily="49" charset="-122"/>
              <a:ea typeface="黑体" pitchFamily="49" charset="-122"/>
            </a:rPr>
            <a:t>2014</a:t>
          </a:r>
          <a:r>
            <a:rPr lang="zh-CN" altLang="en-US" dirty="0" smtClean="0">
              <a:latin typeface="黑体" pitchFamily="49" charset="-122"/>
              <a:ea typeface="黑体" pitchFamily="49" charset="-122"/>
            </a:rPr>
            <a:t>年度</a:t>
          </a:r>
          <a:r>
            <a:rPr lang="zh-CN" altLang="en-US" dirty="0" smtClean="0">
              <a:solidFill>
                <a:srgbClr val="FF0000"/>
              </a:solidFill>
              <a:latin typeface="黑体" pitchFamily="49" charset="-122"/>
              <a:ea typeface="黑体" pitchFamily="49" charset="-122"/>
            </a:rPr>
            <a:t>十大发展趋势</a:t>
          </a:r>
          <a:r>
            <a:rPr lang="zh-CN" altLang="en-US" dirty="0" smtClean="0">
              <a:latin typeface="黑体" pitchFamily="49" charset="-122"/>
              <a:ea typeface="黑体" pitchFamily="49" charset="-122"/>
            </a:rPr>
            <a:t>、</a:t>
          </a:r>
          <a:r>
            <a:rPr lang="zh-CN" altLang="en-US" dirty="0" smtClean="0">
              <a:solidFill>
                <a:srgbClr val="FF0000"/>
              </a:solidFill>
              <a:latin typeface="黑体" pitchFamily="49" charset="-122"/>
              <a:ea typeface="黑体" pitchFamily="49" charset="-122"/>
            </a:rPr>
            <a:t>最受瞩目的应用领域</a:t>
          </a:r>
          <a:r>
            <a:rPr lang="zh-CN" altLang="en-US" dirty="0" smtClean="0">
              <a:solidFill>
                <a:schemeClr val="tx1"/>
              </a:solidFill>
              <a:latin typeface="黑体" pitchFamily="49" charset="-122"/>
              <a:ea typeface="黑体" pitchFamily="49" charset="-122"/>
            </a:rPr>
            <a:t>、</a:t>
          </a:r>
          <a:r>
            <a:rPr lang="zh-CN" altLang="en-US" dirty="0" smtClean="0">
              <a:solidFill>
                <a:srgbClr val="FF0000"/>
              </a:solidFill>
              <a:latin typeface="黑体" pitchFamily="49" charset="-122"/>
              <a:ea typeface="黑体" pitchFamily="49" charset="-122"/>
            </a:rPr>
            <a:t>最受关注的学科技术</a:t>
          </a:r>
          <a:r>
            <a:rPr lang="zh-CN" altLang="en-US" dirty="0" smtClean="0">
              <a:solidFill>
                <a:schemeClr val="tx1"/>
              </a:solidFill>
              <a:latin typeface="黑体" pitchFamily="49" charset="-122"/>
              <a:ea typeface="黑体" pitchFamily="49" charset="-122"/>
            </a:rPr>
            <a:t>与</a:t>
          </a:r>
          <a:r>
            <a:rPr lang="zh-CN" altLang="en-US" dirty="0" smtClean="0">
              <a:solidFill>
                <a:srgbClr val="FF0000"/>
              </a:solidFill>
              <a:latin typeface="黑体" pitchFamily="49" charset="-122"/>
              <a:ea typeface="黑体" pitchFamily="49" charset="-122"/>
            </a:rPr>
            <a:t>最有可能取得突破</a:t>
          </a:r>
          <a:r>
            <a:rPr lang="zh-CN" altLang="en-US" dirty="0" smtClean="0">
              <a:latin typeface="黑体" pitchFamily="49" charset="-122"/>
              <a:ea typeface="黑体" pitchFamily="49" charset="-122"/>
            </a:rPr>
            <a:t>的大数据技术</a:t>
          </a:r>
          <a:endParaRPr lang="zh-CN" altLang="en-US" dirty="0">
            <a:solidFill>
              <a:srgbClr val="FF0000"/>
            </a:solidFill>
            <a:latin typeface="黑体" pitchFamily="49" charset="-122"/>
            <a:ea typeface="黑体" pitchFamily="49" charset="-122"/>
          </a:endParaRPr>
        </a:p>
      </dgm:t>
    </dgm:pt>
    <dgm:pt modelId="{DA5D1E64-8147-4419-A70F-74389FC062AA}" type="parTrans" cxnId="{D450DA03-8E11-40F1-8BBF-2AF1F500F93D}">
      <dgm:prSet/>
      <dgm:spPr/>
      <dgm:t>
        <a:bodyPr/>
        <a:lstStyle/>
        <a:p>
          <a:endParaRPr lang="zh-CN" altLang="en-US"/>
        </a:p>
      </dgm:t>
    </dgm:pt>
    <dgm:pt modelId="{B82BD838-40C5-42FC-80B2-6BD061EDFE09}" type="sibTrans" cxnId="{D450DA03-8E11-40F1-8BBF-2AF1F500F93D}">
      <dgm:prSet/>
      <dgm:spPr/>
      <dgm:t>
        <a:bodyPr/>
        <a:lstStyle/>
        <a:p>
          <a:endParaRPr lang="zh-CN" altLang="en-US"/>
        </a:p>
      </dgm:t>
    </dgm:pt>
    <dgm:pt modelId="{9E631CB6-8FF7-4F7D-A9C4-E3FAA8CBC07C}">
      <dgm:prSet phldrT="[文本]"/>
      <dgm:spPr/>
      <dgm:t>
        <a:bodyPr/>
        <a:lstStyle/>
        <a:p>
          <a:pPr algn="just"/>
          <a:r>
            <a:rPr lang="zh-CN" altLang="en-US" dirty="0" smtClean="0">
              <a:latin typeface="黑体" pitchFamily="49" charset="-122"/>
              <a:ea typeface="黑体" pitchFamily="49" charset="-122"/>
            </a:rPr>
            <a:t>向大数据专家委员会的</a:t>
          </a:r>
          <a:r>
            <a:rPr lang="zh-CN" altLang="en-US" dirty="0" smtClean="0">
              <a:solidFill>
                <a:srgbClr val="FF0000"/>
              </a:solidFill>
              <a:latin typeface="黑体" pitchFamily="49" charset="-122"/>
              <a:ea typeface="黑体" pitchFamily="49" charset="-122"/>
            </a:rPr>
            <a:t>全体委员</a:t>
          </a:r>
          <a:r>
            <a:rPr lang="zh-CN" altLang="en-US" dirty="0" smtClean="0">
              <a:latin typeface="黑体" pitchFamily="49" charset="-122"/>
              <a:ea typeface="黑体" pitchFamily="49" charset="-122"/>
            </a:rPr>
            <a:t>征集趋势选项。在征集到的选项基础上，结合</a:t>
          </a:r>
          <a:r>
            <a:rPr lang="en-US" altLang="en-US" dirty="0" smtClean="0">
              <a:latin typeface="黑体" pitchFamily="49" charset="-122"/>
              <a:ea typeface="黑体" pitchFamily="49" charset="-122"/>
            </a:rPr>
            <a:t>2012</a:t>
          </a:r>
          <a:r>
            <a:rPr lang="zh-CN" altLang="en-US" dirty="0" smtClean="0">
              <a:latin typeface="黑体" pitchFamily="49" charset="-122"/>
              <a:ea typeface="黑体" pitchFamily="49" charset="-122"/>
            </a:rPr>
            <a:t>年相关候选项形成了</a:t>
          </a:r>
          <a:r>
            <a:rPr lang="en-US" altLang="en-US" dirty="0" smtClean="0">
              <a:solidFill>
                <a:srgbClr val="FF0000"/>
              </a:solidFill>
              <a:latin typeface="黑体" pitchFamily="49" charset="-122"/>
              <a:ea typeface="黑体" pitchFamily="49" charset="-122"/>
            </a:rPr>
            <a:t>57</a:t>
          </a:r>
          <a:r>
            <a:rPr lang="zh-CN" altLang="en-US" dirty="0" smtClean="0">
              <a:latin typeface="黑体" pitchFamily="49" charset="-122"/>
              <a:ea typeface="黑体" pitchFamily="49" charset="-122"/>
            </a:rPr>
            <a:t>个候选项</a:t>
          </a:r>
          <a:endParaRPr lang="zh-CN" altLang="en-US" dirty="0">
            <a:latin typeface="黑体" pitchFamily="49" charset="-122"/>
            <a:ea typeface="黑体" pitchFamily="49" charset="-122"/>
          </a:endParaRPr>
        </a:p>
      </dgm:t>
    </dgm:pt>
    <dgm:pt modelId="{8FE710C7-E6AD-4FF4-A5ED-0ABD6B32C075}" type="parTrans" cxnId="{43B65356-67FE-4F61-BA53-BA6FEDD106C3}">
      <dgm:prSet/>
      <dgm:spPr/>
      <dgm:t>
        <a:bodyPr/>
        <a:lstStyle/>
        <a:p>
          <a:endParaRPr lang="zh-CN" altLang="en-US"/>
        </a:p>
      </dgm:t>
    </dgm:pt>
    <dgm:pt modelId="{17AB0F5A-82BD-4C26-B208-7F9D4949C8EE}" type="sibTrans" cxnId="{43B65356-67FE-4F61-BA53-BA6FEDD106C3}">
      <dgm:prSet/>
      <dgm:spPr/>
      <dgm:t>
        <a:bodyPr/>
        <a:lstStyle/>
        <a:p>
          <a:endParaRPr lang="zh-CN" altLang="en-US"/>
        </a:p>
      </dgm:t>
    </dgm:pt>
    <dgm:pt modelId="{B9389701-4DC6-448F-BEA6-A5A5F8677CD2}" type="pres">
      <dgm:prSet presAssocID="{0438C802-F1AE-486C-B027-5210E48A8A3C}" presName="diagram" presStyleCnt="0">
        <dgm:presLayoutVars>
          <dgm:chPref val="1"/>
          <dgm:dir/>
          <dgm:animOne val="branch"/>
          <dgm:animLvl val="lvl"/>
          <dgm:resizeHandles/>
        </dgm:presLayoutVars>
      </dgm:prSet>
      <dgm:spPr/>
      <dgm:t>
        <a:bodyPr/>
        <a:lstStyle/>
        <a:p>
          <a:endParaRPr lang="zh-CN" altLang="en-US"/>
        </a:p>
      </dgm:t>
    </dgm:pt>
    <dgm:pt modelId="{95F262AC-8824-466A-9964-44153087F055}" type="pres">
      <dgm:prSet presAssocID="{1FD8673F-09EC-46AF-A89D-DCEAFF28C4E3}" presName="root" presStyleCnt="0"/>
      <dgm:spPr/>
    </dgm:pt>
    <dgm:pt modelId="{72C40D60-3BAF-4E8D-8516-17D92E93A31A}" type="pres">
      <dgm:prSet presAssocID="{1FD8673F-09EC-46AF-A89D-DCEAFF28C4E3}" presName="rootComposite" presStyleCnt="0"/>
      <dgm:spPr/>
    </dgm:pt>
    <dgm:pt modelId="{A31F9257-0849-4DC1-830E-D927F38D1E62}" type="pres">
      <dgm:prSet presAssocID="{1FD8673F-09EC-46AF-A89D-DCEAFF28C4E3}" presName="rootText" presStyleLbl="node1" presStyleIdx="0" presStyleCnt="1" custScaleX="409600"/>
      <dgm:spPr/>
      <dgm:t>
        <a:bodyPr/>
        <a:lstStyle/>
        <a:p>
          <a:endParaRPr lang="zh-CN" altLang="en-US"/>
        </a:p>
      </dgm:t>
    </dgm:pt>
    <dgm:pt modelId="{5475FA85-2D27-4A18-9BF2-6258D8CDD07A}" type="pres">
      <dgm:prSet presAssocID="{1FD8673F-09EC-46AF-A89D-DCEAFF28C4E3}" presName="rootConnector" presStyleLbl="node1" presStyleIdx="0" presStyleCnt="1"/>
      <dgm:spPr/>
      <dgm:t>
        <a:bodyPr/>
        <a:lstStyle/>
        <a:p>
          <a:endParaRPr lang="zh-CN" altLang="en-US"/>
        </a:p>
      </dgm:t>
    </dgm:pt>
    <dgm:pt modelId="{4FF72194-4D28-42A6-8B08-A9EC5E562821}" type="pres">
      <dgm:prSet presAssocID="{1FD8673F-09EC-46AF-A89D-DCEAFF28C4E3}" presName="childShape" presStyleCnt="0"/>
      <dgm:spPr/>
    </dgm:pt>
    <dgm:pt modelId="{F9F07B43-49FE-43CE-A78D-18C805E68F96}" type="pres">
      <dgm:prSet presAssocID="{8FE710C7-E6AD-4FF4-A5ED-0ABD6B32C075}" presName="Name13" presStyleLbl="parChTrans1D2" presStyleIdx="0" presStyleCnt="3"/>
      <dgm:spPr/>
      <dgm:t>
        <a:bodyPr/>
        <a:lstStyle/>
        <a:p>
          <a:endParaRPr lang="zh-CN" altLang="en-US"/>
        </a:p>
      </dgm:t>
    </dgm:pt>
    <dgm:pt modelId="{872605D4-7363-46E9-B9B0-54870DBF6A12}" type="pres">
      <dgm:prSet presAssocID="{9E631CB6-8FF7-4F7D-A9C4-E3FAA8CBC07C}" presName="childText" presStyleLbl="bgAcc1" presStyleIdx="0" presStyleCnt="3" custScaleX="408422">
        <dgm:presLayoutVars>
          <dgm:bulletEnabled val="1"/>
        </dgm:presLayoutVars>
      </dgm:prSet>
      <dgm:spPr/>
      <dgm:t>
        <a:bodyPr/>
        <a:lstStyle/>
        <a:p>
          <a:endParaRPr lang="zh-CN" altLang="en-US"/>
        </a:p>
      </dgm:t>
    </dgm:pt>
    <dgm:pt modelId="{ED3FB121-F1B5-42EB-B5A1-5D401A9DD4F3}" type="pres">
      <dgm:prSet presAssocID="{88F79D47-7F3B-47F0-B5D4-17E8F19C34DB}" presName="Name13" presStyleLbl="parChTrans1D2" presStyleIdx="1" presStyleCnt="3"/>
      <dgm:spPr/>
      <dgm:t>
        <a:bodyPr/>
        <a:lstStyle/>
        <a:p>
          <a:endParaRPr lang="zh-CN" altLang="en-US"/>
        </a:p>
      </dgm:t>
    </dgm:pt>
    <dgm:pt modelId="{6E8A933D-42DC-488E-BAFF-C075CBB3FD9C}" type="pres">
      <dgm:prSet presAssocID="{4136DFBA-79B9-4CFF-9571-8F5D9D80C029}" presName="childText" presStyleLbl="bgAcc1" presStyleIdx="1" presStyleCnt="3" custScaleX="409914">
        <dgm:presLayoutVars>
          <dgm:bulletEnabled val="1"/>
        </dgm:presLayoutVars>
      </dgm:prSet>
      <dgm:spPr/>
      <dgm:t>
        <a:bodyPr/>
        <a:lstStyle/>
        <a:p>
          <a:endParaRPr lang="zh-CN" altLang="en-US"/>
        </a:p>
      </dgm:t>
    </dgm:pt>
    <dgm:pt modelId="{3BB8C1D9-1750-492E-A6F7-2F3A567B32C8}" type="pres">
      <dgm:prSet presAssocID="{DA5D1E64-8147-4419-A70F-74389FC062AA}" presName="Name13" presStyleLbl="parChTrans1D2" presStyleIdx="2" presStyleCnt="3"/>
      <dgm:spPr/>
      <dgm:t>
        <a:bodyPr/>
        <a:lstStyle/>
        <a:p>
          <a:endParaRPr lang="zh-CN" altLang="en-US"/>
        </a:p>
      </dgm:t>
    </dgm:pt>
    <dgm:pt modelId="{E5996D48-1B4B-4D5D-9C41-682316B58BDC}" type="pres">
      <dgm:prSet presAssocID="{41D16E88-0C9A-40C4-85EC-7BB00C7A4A13}" presName="childText" presStyleLbl="bgAcc1" presStyleIdx="2" presStyleCnt="3" custScaleX="408817">
        <dgm:presLayoutVars>
          <dgm:bulletEnabled val="1"/>
        </dgm:presLayoutVars>
      </dgm:prSet>
      <dgm:spPr/>
      <dgm:t>
        <a:bodyPr/>
        <a:lstStyle/>
        <a:p>
          <a:endParaRPr lang="zh-CN" altLang="en-US"/>
        </a:p>
      </dgm:t>
    </dgm:pt>
  </dgm:ptLst>
  <dgm:cxnLst>
    <dgm:cxn modelId="{015EB61A-E538-44FE-B537-E78A2D3C293B}" type="presOf" srcId="{9E631CB6-8FF7-4F7D-A9C4-E3FAA8CBC07C}" destId="{872605D4-7363-46E9-B9B0-54870DBF6A12}" srcOrd="0" destOrd="0" presId="urn:microsoft.com/office/officeart/2005/8/layout/hierarchy3"/>
    <dgm:cxn modelId="{8882BE04-6511-40F9-A285-A55FC430827E}" type="presOf" srcId="{88F79D47-7F3B-47F0-B5D4-17E8F19C34DB}" destId="{ED3FB121-F1B5-42EB-B5A1-5D401A9DD4F3}" srcOrd="0" destOrd="0" presId="urn:microsoft.com/office/officeart/2005/8/layout/hierarchy3"/>
    <dgm:cxn modelId="{0D05E6A6-8FC6-4CAB-95DE-6DE8E793A947}" type="presOf" srcId="{1FD8673F-09EC-46AF-A89D-DCEAFF28C4E3}" destId="{A31F9257-0849-4DC1-830E-D927F38D1E62}" srcOrd="0" destOrd="0" presId="urn:microsoft.com/office/officeart/2005/8/layout/hierarchy3"/>
    <dgm:cxn modelId="{FD9EFB38-8A2C-41E2-8AD0-04DF37A179F5}" type="presOf" srcId="{8FE710C7-E6AD-4FF4-A5ED-0ABD6B32C075}" destId="{F9F07B43-49FE-43CE-A78D-18C805E68F96}" srcOrd="0" destOrd="0" presId="urn:microsoft.com/office/officeart/2005/8/layout/hierarchy3"/>
    <dgm:cxn modelId="{99A5F8C1-E7BC-4C31-9FFC-AB1A269BDEEF}" type="presOf" srcId="{0438C802-F1AE-486C-B027-5210E48A8A3C}" destId="{B9389701-4DC6-448F-BEA6-A5A5F8677CD2}" srcOrd="0" destOrd="0" presId="urn:microsoft.com/office/officeart/2005/8/layout/hierarchy3"/>
    <dgm:cxn modelId="{A25E49D9-B228-44B7-9271-4CEBDD6A6115}" srcId="{1FD8673F-09EC-46AF-A89D-DCEAFF28C4E3}" destId="{4136DFBA-79B9-4CFF-9571-8F5D9D80C029}" srcOrd="1" destOrd="0" parTransId="{88F79D47-7F3B-47F0-B5D4-17E8F19C34DB}" sibTransId="{3AB7FA75-A6AF-4EA9-B14D-E2ACDD01C2FC}"/>
    <dgm:cxn modelId="{D450DA03-8E11-40F1-8BBF-2AF1F500F93D}" srcId="{1FD8673F-09EC-46AF-A89D-DCEAFF28C4E3}" destId="{41D16E88-0C9A-40C4-85EC-7BB00C7A4A13}" srcOrd="2" destOrd="0" parTransId="{DA5D1E64-8147-4419-A70F-74389FC062AA}" sibTransId="{B82BD838-40C5-42FC-80B2-6BD061EDFE09}"/>
    <dgm:cxn modelId="{43B65356-67FE-4F61-BA53-BA6FEDD106C3}" srcId="{1FD8673F-09EC-46AF-A89D-DCEAFF28C4E3}" destId="{9E631CB6-8FF7-4F7D-A9C4-E3FAA8CBC07C}" srcOrd="0" destOrd="0" parTransId="{8FE710C7-E6AD-4FF4-A5ED-0ABD6B32C075}" sibTransId="{17AB0F5A-82BD-4C26-B208-7F9D4949C8EE}"/>
    <dgm:cxn modelId="{80F13553-1BAB-475A-ADDC-C7BAC6AAB5D7}" srcId="{0438C802-F1AE-486C-B027-5210E48A8A3C}" destId="{1FD8673F-09EC-46AF-A89D-DCEAFF28C4E3}" srcOrd="0" destOrd="0" parTransId="{713E57CD-C70C-4217-B1D3-071F43067208}" sibTransId="{5B4484F3-5667-4417-B6BC-15AE96E704B2}"/>
    <dgm:cxn modelId="{D20ED3F1-B99B-42C0-B218-22E9B1BE3948}" type="presOf" srcId="{1FD8673F-09EC-46AF-A89D-DCEAFF28C4E3}" destId="{5475FA85-2D27-4A18-9BF2-6258D8CDD07A}" srcOrd="1" destOrd="0" presId="urn:microsoft.com/office/officeart/2005/8/layout/hierarchy3"/>
    <dgm:cxn modelId="{7EE93E51-0421-4653-A133-BFED0139BD9E}" type="presOf" srcId="{4136DFBA-79B9-4CFF-9571-8F5D9D80C029}" destId="{6E8A933D-42DC-488E-BAFF-C075CBB3FD9C}" srcOrd="0" destOrd="0" presId="urn:microsoft.com/office/officeart/2005/8/layout/hierarchy3"/>
    <dgm:cxn modelId="{E6B438E2-3523-45C5-9676-F5D1EC778C8D}" type="presOf" srcId="{41D16E88-0C9A-40C4-85EC-7BB00C7A4A13}" destId="{E5996D48-1B4B-4D5D-9C41-682316B58BDC}" srcOrd="0" destOrd="0" presId="urn:microsoft.com/office/officeart/2005/8/layout/hierarchy3"/>
    <dgm:cxn modelId="{787228A9-AC84-4DBB-9C02-F6577C465FA3}" type="presOf" srcId="{DA5D1E64-8147-4419-A70F-74389FC062AA}" destId="{3BB8C1D9-1750-492E-A6F7-2F3A567B32C8}" srcOrd="0" destOrd="0" presId="urn:microsoft.com/office/officeart/2005/8/layout/hierarchy3"/>
    <dgm:cxn modelId="{1200908E-5BCD-4035-ABC8-72DA619F6104}" type="presParOf" srcId="{B9389701-4DC6-448F-BEA6-A5A5F8677CD2}" destId="{95F262AC-8824-466A-9964-44153087F055}" srcOrd="0" destOrd="0" presId="urn:microsoft.com/office/officeart/2005/8/layout/hierarchy3"/>
    <dgm:cxn modelId="{9387367E-E637-4EBF-97AA-9A8F7B09720C}" type="presParOf" srcId="{95F262AC-8824-466A-9964-44153087F055}" destId="{72C40D60-3BAF-4E8D-8516-17D92E93A31A}" srcOrd="0" destOrd="0" presId="urn:microsoft.com/office/officeart/2005/8/layout/hierarchy3"/>
    <dgm:cxn modelId="{3F4AFD65-2459-42C9-9809-C908D41EB101}" type="presParOf" srcId="{72C40D60-3BAF-4E8D-8516-17D92E93A31A}" destId="{A31F9257-0849-4DC1-830E-D927F38D1E62}" srcOrd="0" destOrd="0" presId="urn:microsoft.com/office/officeart/2005/8/layout/hierarchy3"/>
    <dgm:cxn modelId="{4DD424F2-EB94-41C2-8EB0-F764A247AB08}" type="presParOf" srcId="{72C40D60-3BAF-4E8D-8516-17D92E93A31A}" destId="{5475FA85-2D27-4A18-9BF2-6258D8CDD07A}" srcOrd="1" destOrd="0" presId="urn:microsoft.com/office/officeart/2005/8/layout/hierarchy3"/>
    <dgm:cxn modelId="{D6C2977E-FC79-4953-8271-239C9C339E02}" type="presParOf" srcId="{95F262AC-8824-466A-9964-44153087F055}" destId="{4FF72194-4D28-42A6-8B08-A9EC5E562821}" srcOrd="1" destOrd="0" presId="urn:microsoft.com/office/officeart/2005/8/layout/hierarchy3"/>
    <dgm:cxn modelId="{079C91D4-8E50-4C73-A488-D3B2FCFF9963}" type="presParOf" srcId="{4FF72194-4D28-42A6-8B08-A9EC5E562821}" destId="{F9F07B43-49FE-43CE-A78D-18C805E68F96}" srcOrd="0" destOrd="0" presId="urn:microsoft.com/office/officeart/2005/8/layout/hierarchy3"/>
    <dgm:cxn modelId="{39781001-8E33-48C2-8186-847D33C3CF84}" type="presParOf" srcId="{4FF72194-4D28-42A6-8B08-A9EC5E562821}" destId="{872605D4-7363-46E9-B9B0-54870DBF6A12}" srcOrd="1" destOrd="0" presId="urn:microsoft.com/office/officeart/2005/8/layout/hierarchy3"/>
    <dgm:cxn modelId="{EB2B2957-8FDB-4BE3-BE6E-BE4B50A853A2}" type="presParOf" srcId="{4FF72194-4D28-42A6-8B08-A9EC5E562821}" destId="{ED3FB121-F1B5-42EB-B5A1-5D401A9DD4F3}" srcOrd="2" destOrd="0" presId="urn:microsoft.com/office/officeart/2005/8/layout/hierarchy3"/>
    <dgm:cxn modelId="{CE478E82-E3CA-4FFD-87A8-75B1E5ED5212}" type="presParOf" srcId="{4FF72194-4D28-42A6-8B08-A9EC5E562821}" destId="{6E8A933D-42DC-488E-BAFF-C075CBB3FD9C}" srcOrd="3" destOrd="0" presId="urn:microsoft.com/office/officeart/2005/8/layout/hierarchy3"/>
    <dgm:cxn modelId="{A2DDE416-4914-4378-9D19-6EAE90290A5B}" type="presParOf" srcId="{4FF72194-4D28-42A6-8B08-A9EC5E562821}" destId="{3BB8C1D9-1750-492E-A6F7-2F3A567B32C8}" srcOrd="4" destOrd="0" presId="urn:microsoft.com/office/officeart/2005/8/layout/hierarchy3"/>
    <dgm:cxn modelId="{FBD53C75-C9E7-4A9D-8A31-31E8ADE05AEF}" type="presParOf" srcId="{4FF72194-4D28-42A6-8B08-A9EC5E562821}" destId="{E5996D48-1B4B-4D5D-9C41-682316B58BDC}"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56BD19-9895-4A71-A659-61F419F2DA76}" type="doc">
      <dgm:prSet loTypeId="urn:microsoft.com/office/officeart/2005/8/layout/vList3" loCatId="picture" qsTypeId="urn:microsoft.com/office/officeart/2005/8/quickstyle/3d1" qsCatId="3D" csTypeId="urn:microsoft.com/office/officeart/2005/8/colors/accent1_2" csCatId="accent1" phldr="1"/>
      <dgm:spPr/>
    </dgm:pt>
    <dgm:pt modelId="{66906C43-9451-4A7F-89E3-31FC22416137}">
      <dgm:prSet phldrT="[文本]" custT="1"/>
      <dgm:spPr/>
      <dgm:t>
        <a:bodyPr/>
        <a:lstStyle/>
        <a:p>
          <a:pPr algn="just"/>
          <a:r>
            <a:rPr lang="zh-CN" altLang="en-US" sz="2000" dirty="0" smtClean="0">
              <a:solidFill>
                <a:srgbClr val="FF0000"/>
              </a:solidFill>
              <a:latin typeface="黑体" panose="02010609060101010101" pitchFamily="49" charset="-122"/>
              <a:ea typeface="黑体" panose="02010609060101010101" pitchFamily="49" charset="-122"/>
            </a:rPr>
            <a:t>最受瞩目的应用：</a:t>
          </a:r>
          <a:endParaRPr lang="en-US" altLang="zh-CN" sz="2000" dirty="0" smtClean="0">
            <a:solidFill>
              <a:srgbClr val="FF0000"/>
            </a:solidFill>
            <a:latin typeface="黑体" panose="02010609060101010101" pitchFamily="49" charset="-122"/>
            <a:ea typeface="黑体" panose="02010609060101010101" pitchFamily="49" charset="-122"/>
          </a:endParaRPr>
        </a:p>
        <a:p>
          <a:pPr algn="just"/>
          <a:r>
            <a:rPr lang="en-US" altLang="en-US" sz="1800" dirty="0" smtClean="0">
              <a:latin typeface="黑体" panose="02010609060101010101" pitchFamily="49" charset="-122"/>
              <a:ea typeface="黑体" panose="02010609060101010101" pitchFamily="49" charset="-122"/>
            </a:rPr>
            <a:t>1</a:t>
          </a:r>
          <a:r>
            <a:rPr lang="zh-CN" altLang="en-US" sz="1800" dirty="0" smtClean="0">
              <a:latin typeface="黑体" panose="02010609060101010101" pitchFamily="49" charset="-122"/>
              <a:ea typeface="黑体" panose="02010609060101010101" pitchFamily="49" charset="-122"/>
            </a:rPr>
            <a:t>、网络大数据；</a:t>
          </a:r>
          <a:r>
            <a:rPr lang="en-US" altLang="en-US" sz="1800" dirty="0" smtClean="0">
              <a:latin typeface="黑体" panose="02010609060101010101" pitchFamily="49" charset="-122"/>
              <a:ea typeface="黑体" panose="02010609060101010101" pitchFamily="49" charset="-122"/>
            </a:rPr>
            <a:t>2</a:t>
          </a:r>
          <a:r>
            <a:rPr lang="zh-CN" altLang="en-US" sz="1800" dirty="0" smtClean="0">
              <a:latin typeface="黑体" panose="02010609060101010101" pitchFamily="49" charset="-122"/>
              <a:ea typeface="黑体" panose="02010609060101010101" pitchFamily="49" charset="-122"/>
            </a:rPr>
            <a:t>、金融大数据；</a:t>
          </a:r>
          <a:r>
            <a:rPr lang="en-US" altLang="en-US" sz="1800" dirty="0" smtClean="0">
              <a:latin typeface="黑体" panose="02010609060101010101" pitchFamily="49" charset="-122"/>
              <a:ea typeface="黑体" panose="02010609060101010101" pitchFamily="49" charset="-122"/>
            </a:rPr>
            <a:t>3</a:t>
          </a:r>
          <a:r>
            <a:rPr lang="zh-CN" altLang="en-US" sz="1800" dirty="0" smtClean="0">
              <a:latin typeface="黑体" panose="02010609060101010101" pitchFamily="49" charset="-122"/>
              <a:ea typeface="黑体" panose="02010609060101010101" pitchFamily="49" charset="-122"/>
            </a:rPr>
            <a:t>、健康医疗大数据；</a:t>
          </a:r>
          <a:endParaRPr lang="en-US" altLang="zh-CN" sz="1800" dirty="0" smtClean="0">
            <a:latin typeface="黑体" panose="02010609060101010101" pitchFamily="49" charset="-122"/>
            <a:ea typeface="黑体" panose="02010609060101010101" pitchFamily="49" charset="-122"/>
          </a:endParaRPr>
        </a:p>
        <a:p>
          <a:pPr algn="just"/>
          <a:r>
            <a:rPr lang="en-US" altLang="en-US" sz="1800" dirty="0" smtClean="0">
              <a:latin typeface="黑体" panose="02010609060101010101" pitchFamily="49" charset="-122"/>
              <a:ea typeface="黑体" panose="02010609060101010101" pitchFamily="49" charset="-122"/>
            </a:rPr>
            <a:t>4</a:t>
          </a:r>
          <a:r>
            <a:rPr lang="zh-CN" altLang="en-US" sz="1800" dirty="0" smtClean="0">
              <a:latin typeface="黑体" panose="02010609060101010101" pitchFamily="49" charset="-122"/>
              <a:ea typeface="黑体" panose="02010609060101010101" pitchFamily="49" charset="-122"/>
            </a:rPr>
            <a:t>、企业大数据；</a:t>
          </a:r>
          <a:r>
            <a:rPr lang="en-US" altLang="en-US" sz="1800" dirty="0" smtClean="0">
              <a:latin typeface="黑体" panose="02010609060101010101" pitchFamily="49" charset="-122"/>
              <a:ea typeface="黑体" panose="02010609060101010101" pitchFamily="49" charset="-122"/>
            </a:rPr>
            <a:t>5</a:t>
          </a:r>
          <a:r>
            <a:rPr lang="zh-CN" altLang="en-US" sz="1800" dirty="0" smtClean="0">
              <a:latin typeface="黑体" panose="02010609060101010101" pitchFamily="49" charset="-122"/>
              <a:ea typeface="黑体" panose="02010609060101010101" pitchFamily="49" charset="-122"/>
            </a:rPr>
            <a:t>、政府管理大数据；</a:t>
          </a:r>
          <a:r>
            <a:rPr lang="en-US" altLang="en-US" sz="1800" dirty="0" smtClean="0">
              <a:latin typeface="黑体" panose="02010609060101010101" pitchFamily="49" charset="-122"/>
              <a:ea typeface="黑体" panose="02010609060101010101" pitchFamily="49" charset="-122"/>
            </a:rPr>
            <a:t>6</a:t>
          </a:r>
          <a:r>
            <a:rPr lang="zh-CN" altLang="en-US" sz="1800" dirty="0" smtClean="0">
              <a:latin typeface="黑体" panose="02010609060101010101" pitchFamily="49" charset="-122"/>
              <a:ea typeface="黑体" panose="02010609060101010101" pitchFamily="49" charset="-122"/>
            </a:rPr>
            <a:t>、安全大数据</a:t>
          </a:r>
          <a:endParaRPr lang="zh-CN" altLang="en-US" sz="1800" dirty="0">
            <a:latin typeface="黑体" panose="02010609060101010101" pitchFamily="49" charset="-122"/>
            <a:ea typeface="黑体" panose="02010609060101010101" pitchFamily="49" charset="-122"/>
          </a:endParaRPr>
        </a:p>
      </dgm:t>
    </dgm:pt>
    <dgm:pt modelId="{DB82821E-1EBB-44D9-BF64-BBFCA3F940FD}" type="parTrans" cxnId="{AE0F9E6C-DC68-4BC5-84F9-736632551779}">
      <dgm:prSet/>
      <dgm:spPr/>
      <dgm:t>
        <a:bodyPr/>
        <a:lstStyle/>
        <a:p>
          <a:endParaRPr lang="zh-CN" altLang="en-US"/>
        </a:p>
      </dgm:t>
    </dgm:pt>
    <dgm:pt modelId="{23E32C37-44B5-4FD6-B0A6-C4549914C172}" type="sibTrans" cxnId="{AE0F9E6C-DC68-4BC5-84F9-736632551779}">
      <dgm:prSet/>
      <dgm:spPr/>
      <dgm:t>
        <a:bodyPr/>
        <a:lstStyle/>
        <a:p>
          <a:endParaRPr lang="zh-CN" altLang="en-US"/>
        </a:p>
      </dgm:t>
    </dgm:pt>
    <dgm:pt modelId="{9D11828F-67D9-4424-942A-E80C7F065486}">
      <dgm:prSet phldrT="[文本]" custT="1"/>
      <dgm:spPr/>
      <dgm:t>
        <a:bodyPr/>
        <a:lstStyle/>
        <a:p>
          <a:pPr algn="just"/>
          <a:r>
            <a:rPr lang="zh-CN" altLang="en-US" sz="2000" dirty="0" smtClean="0">
              <a:solidFill>
                <a:srgbClr val="FF0000"/>
              </a:solidFill>
              <a:latin typeface="黑体" panose="02010609060101010101" pitchFamily="49" charset="-122"/>
              <a:ea typeface="黑体" panose="02010609060101010101" pitchFamily="49" charset="-122"/>
            </a:rPr>
            <a:t>最受瞩目的学科和技术：</a:t>
          </a:r>
          <a:r>
            <a:rPr lang="zh-CN" altLang="en-US" sz="1800" dirty="0" smtClean="0">
              <a:latin typeface="黑体" panose="02010609060101010101" pitchFamily="49" charset="-122"/>
              <a:ea typeface="黑体" panose="02010609060101010101" pitchFamily="49" charset="-122"/>
            </a:rPr>
            <a:t>  </a:t>
          </a:r>
          <a:endParaRPr lang="en-US" altLang="zh-CN" sz="1800" dirty="0" smtClean="0">
            <a:latin typeface="黑体" panose="02010609060101010101" pitchFamily="49" charset="-122"/>
            <a:ea typeface="黑体" panose="02010609060101010101" pitchFamily="49" charset="-122"/>
          </a:endParaRPr>
        </a:p>
        <a:p>
          <a:pPr algn="just"/>
          <a:r>
            <a:rPr lang="en-US" altLang="zh-CN" sz="1800" dirty="0" smtClean="0">
              <a:latin typeface="黑体" panose="02010609060101010101" pitchFamily="49" charset="-122"/>
              <a:ea typeface="黑体" panose="02010609060101010101" pitchFamily="49" charset="-122"/>
            </a:rPr>
            <a:t>1</a:t>
          </a:r>
          <a:r>
            <a:rPr lang="zh-CN" altLang="en-US" sz="1800" dirty="0" smtClean="0">
              <a:latin typeface="黑体" panose="02010609060101010101" pitchFamily="49" charset="-122"/>
              <a:ea typeface="黑体" panose="02010609060101010101" pitchFamily="49" charset="-122"/>
            </a:rPr>
            <a:t>、大数据学习与挖掘；</a:t>
          </a:r>
          <a:r>
            <a:rPr lang="en-US" altLang="en-US" sz="1800" dirty="0" smtClean="0">
              <a:latin typeface="黑体" panose="02010609060101010101" pitchFamily="49" charset="-122"/>
              <a:ea typeface="黑体" panose="02010609060101010101" pitchFamily="49" charset="-122"/>
            </a:rPr>
            <a:t> 2</a:t>
          </a:r>
          <a:r>
            <a:rPr lang="zh-CN" altLang="en-US" sz="1800" dirty="0" smtClean="0">
              <a:latin typeface="黑体" panose="02010609060101010101" pitchFamily="49" charset="-122"/>
              <a:ea typeface="黑体" panose="02010609060101010101" pitchFamily="49" charset="-122"/>
            </a:rPr>
            <a:t>、分布式计算架构 ；</a:t>
          </a:r>
          <a:endParaRPr lang="en-US" altLang="zh-CN" sz="1800" dirty="0" smtClean="0">
            <a:latin typeface="黑体" panose="02010609060101010101" pitchFamily="49" charset="-122"/>
            <a:ea typeface="黑体" panose="02010609060101010101" pitchFamily="49" charset="-122"/>
          </a:endParaRPr>
        </a:p>
        <a:p>
          <a:pPr algn="just"/>
          <a:r>
            <a:rPr lang="en-US" altLang="zh-CN" sz="1800" dirty="0" smtClean="0">
              <a:latin typeface="黑体" panose="02010609060101010101" pitchFamily="49" charset="-122"/>
              <a:ea typeface="黑体" panose="02010609060101010101" pitchFamily="49" charset="-122"/>
            </a:rPr>
            <a:t>3</a:t>
          </a:r>
          <a:r>
            <a:rPr lang="zh-CN" altLang="en-US" sz="1800" dirty="0" smtClean="0">
              <a:latin typeface="黑体" panose="02010609060101010101" pitchFamily="49" charset="-122"/>
              <a:ea typeface="黑体" panose="02010609060101010101" pitchFamily="49" charset="-122"/>
            </a:rPr>
            <a:t>、实时计算；        </a:t>
          </a:r>
          <a:r>
            <a:rPr lang="en-US" altLang="zh-CN" sz="1800" dirty="0" smtClean="0">
              <a:latin typeface="黑体" panose="02010609060101010101" pitchFamily="49" charset="-122"/>
              <a:ea typeface="黑体" panose="02010609060101010101" pitchFamily="49" charset="-122"/>
            </a:rPr>
            <a:t>4</a:t>
          </a:r>
          <a:r>
            <a:rPr lang="zh-CN" altLang="en-US" sz="1800" dirty="0" smtClean="0">
              <a:latin typeface="黑体" panose="02010609060101010101" pitchFamily="49" charset="-122"/>
              <a:ea typeface="黑体" panose="02010609060101010101" pitchFamily="49" charset="-122"/>
            </a:rPr>
            <a:t>、大数据分析与可视化</a:t>
          </a:r>
          <a:endParaRPr lang="zh-CN" altLang="en-US" sz="1800" dirty="0">
            <a:latin typeface="黑体" panose="02010609060101010101" pitchFamily="49" charset="-122"/>
            <a:ea typeface="黑体" panose="02010609060101010101" pitchFamily="49" charset="-122"/>
          </a:endParaRPr>
        </a:p>
      </dgm:t>
    </dgm:pt>
    <dgm:pt modelId="{7ADAF072-7F46-4FDF-AEC3-A5BFFAD5A670}" type="parTrans" cxnId="{868494CA-BCE5-4C43-B55B-A230AAADC6B6}">
      <dgm:prSet/>
      <dgm:spPr/>
      <dgm:t>
        <a:bodyPr/>
        <a:lstStyle/>
        <a:p>
          <a:endParaRPr lang="zh-CN" altLang="en-US"/>
        </a:p>
      </dgm:t>
    </dgm:pt>
    <dgm:pt modelId="{BED70370-BED2-4942-A1C7-54455A4D6C0E}" type="sibTrans" cxnId="{868494CA-BCE5-4C43-B55B-A230AAADC6B6}">
      <dgm:prSet/>
      <dgm:spPr/>
      <dgm:t>
        <a:bodyPr/>
        <a:lstStyle/>
        <a:p>
          <a:endParaRPr lang="zh-CN" altLang="en-US"/>
        </a:p>
      </dgm:t>
    </dgm:pt>
    <dgm:pt modelId="{F4641D94-40FC-4B87-9701-26C0E6E81042}">
      <dgm:prSet phldrT="[文本]" custT="1"/>
      <dgm:spPr/>
      <dgm:t>
        <a:bodyPr/>
        <a:lstStyle/>
        <a:p>
          <a:pPr algn="just"/>
          <a:r>
            <a:rPr lang="zh-CN" altLang="en-US" sz="2000" b="0" i="0" dirty="0" smtClean="0">
              <a:solidFill>
                <a:srgbClr val="FF0000"/>
              </a:solidFill>
              <a:latin typeface="黑体" panose="02010609060101010101" pitchFamily="49" charset="-122"/>
              <a:ea typeface="黑体" panose="02010609060101010101" pitchFamily="49" charset="-122"/>
            </a:rPr>
            <a:t>最先突破技术环节：</a:t>
          </a:r>
          <a:endParaRPr lang="en-US" altLang="zh-CN" sz="2000" b="0" i="0" dirty="0" smtClean="0">
            <a:solidFill>
              <a:srgbClr val="FF0000"/>
            </a:solidFill>
            <a:latin typeface="黑体" panose="02010609060101010101" pitchFamily="49" charset="-122"/>
            <a:ea typeface="黑体" panose="02010609060101010101" pitchFamily="49" charset="-122"/>
          </a:endParaRPr>
        </a:p>
        <a:p>
          <a:pPr algn="just"/>
          <a:r>
            <a:rPr lang="en-US" altLang="zh-CN" sz="1800" b="0" i="0" dirty="0" smtClean="0">
              <a:latin typeface="黑体" panose="02010609060101010101" pitchFamily="49" charset="-122"/>
              <a:ea typeface="黑体" panose="02010609060101010101" pitchFamily="49" charset="-122"/>
            </a:rPr>
            <a:t>1</a:t>
          </a:r>
          <a:r>
            <a:rPr lang="zh-CN" altLang="en-US" sz="1800" b="0" i="0" dirty="0" smtClean="0">
              <a:latin typeface="黑体" panose="02010609060101010101" pitchFamily="49" charset="-122"/>
              <a:ea typeface="黑体" panose="02010609060101010101" pitchFamily="49" charset="-122"/>
            </a:rPr>
            <a:t>、分析挖掘；      </a:t>
          </a:r>
          <a:r>
            <a:rPr lang="en-US" altLang="zh-CN" sz="1800" b="0" i="0" dirty="0" smtClean="0">
              <a:latin typeface="黑体" panose="02010609060101010101" pitchFamily="49" charset="-122"/>
              <a:ea typeface="黑体" panose="02010609060101010101" pitchFamily="49" charset="-122"/>
            </a:rPr>
            <a:t>2</a:t>
          </a:r>
          <a:r>
            <a:rPr lang="zh-CN" altLang="en-US" sz="1800" b="0" i="0" dirty="0" smtClean="0">
              <a:latin typeface="黑体" panose="02010609060101010101" pitchFamily="49" charset="-122"/>
              <a:ea typeface="黑体" panose="02010609060101010101" pitchFamily="49" charset="-122"/>
            </a:rPr>
            <a:t>、存储结构和系统；</a:t>
          </a:r>
          <a:endParaRPr lang="en-US" altLang="zh-CN" sz="1800" b="0" i="0" dirty="0" smtClean="0">
            <a:latin typeface="黑体" panose="02010609060101010101" pitchFamily="49" charset="-122"/>
            <a:ea typeface="黑体" panose="02010609060101010101" pitchFamily="49" charset="-122"/>
          </a:endParaRPr>
        </a:p>
        <a:p>
          <a:pPr algn="just"/>
          <a:r>
            <a:rPr lang="en-US" altLang="zh-CN" sz="1800" b="0" i="0" dirty="0" smtClean="0">
              <a:latin typeface="黑体" panose="02010609060101010101" pitchFamily="49" charset="-122"/>
              <a:ea typeface="黑体" panose="02010609060101010101" pitchFamily="49" charset="-122"/>
            </a:rPr>
            <a:t>3</a:t>
          </a:r>
          <a:r>
            <a:rPr lang="zh-CN" altLang="en-US" sz="1800" b="0" i="0" dirty="0" smtClean="0">
              <a:latin typeface="黑体" panose="02010609060101010101" pitchFamily="49" charset="-122"/>
              <a:ea typeface="黑体" panose="02010609060101010101" pitchFamily="49" charset="-122"/>
            </a:rPr>
            <a:t>、数据采集和数据化</a:t>
          </a:r>
          <a:endParaRPr lang="zh-CN" altLang="en-US" sz="1800" dirty="0">
            <a:latin typeface="黑体" panose="02010609060101010101" pitchFamily="49" charset="-122"/>
            <a:ea typeface="黑体" panose="02010609060101010101" pitchFamily="49" charset="-122"/>
          </a:endParaRPr>
        </a:p>
      </dgm:t>
    </dgm:pt>
    <dgm:pt modelId="{536E1278-E95E-493E-90DD-BDECC7D0F56E}" type="parTrans" cxnId="{06F974E1-195A-485D-BFB2-AAD65C091D99}">
      <dgm:prSet/>
      <dgm:spPr/>
      <dgm:t>
        <a:bodyPr/>
        <a:lstStyle/>
        <a:p>
          <a:endParaRPr lang="zh-CN" altLang="en-US"/>
        </a:p>
      </dgm:t>
    </dgm:pt>
    <dgm:pt modelId="{6C4EC3AC-0FAC-428C-8D9B-FE121CDFD645}" type="sibTrans" cxnId="{06F974E1-195A-485D-BFB2-AAD65C091D99}">
      <dgm:prSet/>
      <dgm:spPr/>
      <dgm:t>
        <a:bodyPr/>
        <a:lstStyle/>
        <a:p>
          <a:endParaRPr lang="zh-CN" altLang="en-US"/>
        </a:p>
      </dgm:t>
    </dgm:pt>
    <dgm:pt modelId="{C1A49C14-0FF2-4C0A-B466-8F7080D2130B}" type="pres">
      <dgm:prSet presAssocID="{B556BD19-9895-4A71-A659-61F419F2DA76}" presName="linearFlow" presStyleCnt="0">
        <dgm:presLayoutVars>
          <dgm:dir/>
          <dgm:resizeHandles val="exact"/>
        </dgm:presLayoutVars>
      </dgm:prSet>
      <dgm:spPr/>
    </dgm:pt>
    <dgm:pt modelId="{B7F1C22E-559B-458F-BEFC-03E46A577FB7}" type="pres">
      <dgm:prSet presAssocID="{66906C43-9451-4A7F-89E3-31FC22416137}" presName="composite" presStyleCnt="0"/>
      <dgm:spPr/>
    </dgm:pt>
    <dgm:pt modelId="{2839B175-C07C-4A9A-87BC-5D631427960A}" type="pres">
      <dgm:prSet presAssocID="{66906C43-9451-4A7F-89E3-31FC22416137}" presName="imgShp" presStyleLbl="fgImgPlace1" presStyleIdx="0" presStyleCnt="3" custLinFactNeighborX="-3495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9027DD4-B8B5-4746-9695-BE71EDF4DA20}" type="pres">
      <dgm:prSet presAssocID="{66906C43-9451-4A7F-89E3-31FC22416137}" presName="txShp" presStyleLbl="node1" presStyleIdx="0" presStyleCnt="3" custScaleX="120795">
        <dgm:presLayoutVars>
          <dgm:bulletEnabled val="1"/>
        </dgm:presLayoutVars>
      </dgm:prSet>
      <dgm:spPr/>
      <dgm:t>
        <a:bodyPr/>
        <a:lstStyle/>
        <a:p>
          <a:endParaRPr lang="zh-CN" altLang="en-US"/>
        </a:p>
      </dgm:t>
    </dgm:pt>
    <dgm:pt modelId="{BAEDFF39-8EFC-4896-B661-D327254E0194}" type="pres">
      <dgm:prSet presAssocID="{23E32C37-44B5-4FD6-B0A6-C4549914C172}" presName="spacing" presStyleCnt="0"/>
      <dgm:spPr/>
    </dgm:pt>
    <dgm:pt modelId="{EABE47DA-DEAA-4F5E-A3AB-170F5A365C13}" type="pres">
      <dgm:prSet presAssocID="{9D11828F-67D9-4424-942A-E80C7F065486}" presName="composite" presStyleCnt="0"/>
      <dgm:spPr/>
    </dgm:pt>
    <dgm:pt modelId="{A16C8DAF-9DAE-478A-86DC-60593D2E5502}" type="pres">
      <dgm:prSet presAssocID="{9D11828F-67D9-4424-942A-E80C7F065486}" presName="imgShp" presStyleLbl="fgImgPlace1" presStyleIdx="1" presStyleCnt="3" custLinFactNeighborX="-34957"/>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AE86F0AB-02F5-4F65-9FCC-E7327AD3C6D0}" type="pres">
      <dgm:prSet presAssocID="{9D11828F-67D9-4424-942A-E80C7F065486}" presName="txShp" presStyleLbl="node1" presStyleIdx="1" presStyleCnt="3" custScaleX="120795">
        <dgm:presLayoutVars>
          <dgm:bulletEnabled val="1"/>
        </dgm:presLayoutVars>
      </dgm:prSet>
      <dgm:spPr/>
      <dgm:t>
        <a:bodyPr/>
        <a:lstStyle/>
        <a:p>
          <a:endParaRPr lang="zh-CN" altLang="en-US"/>
        </a:p>
      </dgm:t>
    </dgm:pt>
    <dgm:pt modelId="{61F03180-F05B-47A3-8802-4F7DCD452493}" type="pres">
      <dgm:prSet presAssocID="{BED70370-BED2-4942-A1C7-54455A4D6C0E}" presName="spacing" presStyleCnt="0"/>
      <dgm:spPr/>
    </dgm:pt>
    <dgm:pt modelId="{054F1704-B433-4013-A7ED-75B24D038A99}" type="pres">
      <dgm:prSet presAssocID="{F4641D94-40FC-4B87-9701-26C0E6E81042}" presName="composite" presStyleCnt="0"/>
      <dgm:spPr/>
    </dgm:pt>
    <dgm:pt modelId="{3248992C-777D-45EB-8261-7C42CDAF1A13}" type="pres">
      <dgm:prSet presAssocID="{F4641D94-40FC-4B87-9701-26C0E6E81042}" presName="imgShp" presStyleLbl="fgImgPlace1" presStyleIdx="2" presStyleCnt="3" custLinFactNeighborX="-3495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C843C710-90E2-4FD2-B25E-BB971D0D298F}" type="pres">
      <dgm:prSet presAssocID="{F4641D94-40FC-4B87-9701-26C0E6E81042}" presName="txShp" presStyleLbl="node1" presStyleIdx="2" presStyleCnt="3" custScaleX="120795">
        <dgm:presLayoutVars>
          <dgm:bulletEnabled val="1"/>
        </dgm:presLayoutVars>
      </dgm:prSet>
      <dgm:spPr/>
      <dgm:t>
        <a:bodyPr/>
        <a:lstStyle/>
        <a:p>
          <a:endParaRPr lang="zh-CN" altLang="en-US"/>
        </a:p>
      </dgm:t>
    </dgm:pt>
  </dgm:ptLst>
  <dgm:cxnLst>
    <dgm:cxn modelId="{868494CA-BCE5-4C43-B55B-A230AAADC6B6}" srcId="{B556BD19-9895-4A71-A659-61F419F2DA76}" destId="{9D11828F-67D9-4424-942A-E80C7F065486}" srcOrd="1" destOrd="0" parTransId="{7ADAF072-7F46-4FDF-AEC3-A5BFFAD5A670}" sibTransId="{BED70370-BED2-4942-A1C7-54455A4D6C0E}"/>
    <dgm:cxn modelId="{AE0F9E6C-DC68-4BC5-84F9-736632551779}" srcId="{B556BD19-9895-4A71-A659-61F419F2DA76}" destId="{66906C43-9451-4A7F-89E3-31FC22416137}" srcOrd="0" destOrd="0" parTransId="{DB82821E-1EBB-44D9-BF64-BBFCA3F940FD}" sibTransId="{23E32C37-44B5-4FD6-B0A6-C4549914C172}"/>
    <dgm:cxn modelId="{91858533-36D5-43E4-9A73-B0BBDB0422E9}" type="presOf" srcId="{66906C43-9451-4A7F-89E3-31FC22416137}" destId="{C9027DD4-B8B5-4746-9695-BE71EDF4DA20}" srcOrd="0" destOrd="0" presId="urn:microsoft.com/office/officeart/2005/8/layout/vList3"/>
    <dgm:cxn modelId="{6AA59E8C-C89F-4252-AD5C-6DB231245DE3}" type="presOf" srcId="{9D11828F-67D9-4424-942A-E80C7F065486}" destId="{AE86F0AB-02F5-4F65-9FCC-E7327AD3C6D0}" srcOrd="0" destOrd="0" presId="urn:microsoft.com/office/officeart/2005/8/layout/vList3"/>
    <dgm:cxn modelId="{0CDCEC67-6F1A-4ACD-A04D-103345072EE9}" type="presOf" srcId="{F4641D94-40FC-4B87-9701-26C0E6E81042}" destId="{C843C710-90E2-4FD2-B25E-BB971D0D298F}" srcOrd="0" destOrd="0" presId="urn:microsoft.com/office/officeart/2005/8/layout/vList3"/>
    <dgm:cxn modelId="{06F974E1-195A-485D-BFB2-AAD65C091D99}" srcId="{B556BD19-9895-4A71-A659-61F419F2DA76}" destId="{F4641D94-40FC-4B87-9701-26C0E6E81042}" srcOrd="2" destOrd="0" parTransId="{536E1278-E95E-493E-90DD-BDECC7D0F56E}" sibTransId="{6C4EC3AC-0FAC-428C-8D9B-FE121CDFD645}"/>
    <dgm:cxn modelId="{93369761-96A9-4F45-9A40-23B77F2172AC}" type="presOf" srcId="{B556BD19-9895-4A71-A659-61F419F2DA76}" destId="{C1A49C14-0FF2-4C0A-B466-8F7080D2130B}" srcOrd="0" destOrd="0" presId="urn:microsoft.com/office/officeart/2005/8/layout/vList3"/>
    <dgm:cxn modelId="{D6C0F28C-56D6-48C9-BD15-E6076DB43637}" type="presParOf" srcId="{C1A49C14-0FF2-4C0A-B466-8F7080D2130B}" destId="{B7F1C22E-559B-458F-BEFC-03E46A577FB7}" srcOrd="0" destOrd="0" presId="urn:microsoft.com/office/officeart/2005/8/layout/vList3"/>
    <dgm:cxn modelId="{9612D10F-1731-4B64-A262-0A4B013A6083}" type="presParOf" srcId="{B7F1C22E-559B-458F-BEFC-03E46A577FB7}" destId="{2839B175-C07C-4A9A-87BC-5D631427960A}" srcOrd="0" destOrd="0" presId="urn:microsoft.com/office/officeart/2005/8/layout/vList3"/>
    <dgm:cxn modelId="{4E603175-1E06-466E-B657-02AC56C60FD5}" type="presParOf" srcId="{B7F1C22E-559B-458F-BEFC-03E46A577FB7}" destId="{C9027DD4-B8B5-4746-9695-BE71EDF4DA20}" srcOrd="1" destOrd="0" presId="urn:microsoft.com/office/officeart/2005/8/layout/vList3"/>
    <dgm:cxn modelId="{1DAFC178-A21D-422B-8416-3B3964EC7E42}" type="presParOf" srcId="{C1A49C14-0FF2-4C0A-B466-8F7080D2130B}" destId="{BAEDFF39-8EFC-4896-B661-D327254E0194}" srcOrd="1" destOrd="0" presId="urn:microsoft.com/office/officeart/2005/8/layout/vList3"/>
    <dgm:cxn modelId="{200627FA-E5A7-45E6-A290-1B69BE86E901}" type="presParOf" srcId="{C1A49C14-0FF2-4C0A-B466-8F7080D2130B}" destId="{EABE47DA-DEAA-4F5E-A3AB-170F5A365C13}" srcOrd="2" destOrd="0" presId="urn:microsoft.com/office/officeart/2005/8/layout/vList3"/>
    <dgm:cxn modelId="{68C952F7-ECD6-4D1C-96E2-12916F9F15F5}" type="presParOf" srcId="{EABE47DA-DEAA-4F5E-A3AB-170F5A365C13}" destId="{A16C8DAF-9DAE-478A-86DC-60593D2E5502}" srcOrd="0" destOrd="0" presId="urn:microsoft.com/office/officeart/2005/8/layout/vList3"/>
    <dgm:cxn modelId="{F60D050B-C10B-4856-ADAF-81D897D3F66A}" type="presParOf" srcId="{EABE47DA-DEAA-4F5E-A3AB-170F5A365C13}" destId="{AE86F0AB-02F5-4F65-9FCC-E7327AD3C6D0}" srcOrd="1" destOrd="0" presId="urn:microsoft.com/office/officeart/2005/8/layout/vList3"/>
    <dgm:cxn modelId="{96103FFE-C05F-4697-913A-9FB8A3C1A45A}" type="presParOf" srcId="{C1A49C14-0FF2-4C0A-B466-8F7080D2130B}" destId="{61F03180-F05B-47A3-8802-4F7DCD452493}" srcOrd="3" destOrd="0" presId="urn:microsoft.com/office/officeart/2005/8/layout/vList3"/>
    <dgm:cxn modelId="{109F7855-2FCF-487C-BDF6-33DC7E38B4CE}" type="presParOf" srcId="{C1A49C14-0FF2-4C0A-B466-8F7080D2130B}" destId="{054F1704-B433-4013-A7ED-75B24D038A99}" srcOrd="4" destOrd="0" presId="urn:microsoft.com/office/officeart/2005/8/layout/vList3"/>
    <dgm:cxn modelId="{7E14C3F2-B723-4C92-A728-964BD422D5F9}" type="presParOf" srcId="{054F1704-B433-4013-A7ED-75B24D038A99}" destId="{3248992C-777D-45EB-8261-7C42CDAF1A13}" srcOrd="0" destOrd="0" presId="urn:microsoft.com/office/officeart/2005/8/layout/vList3"/>
    <dgm:cxn modelId="{967D3D6E-1EC7-4A9A-8449-2DBB19DB3D1D}" type="presParOf" srcId="{054F1704-B433-4013-A7ED-75B24D038A99}" destId="{C843C710-90E2-4FD2-B25E-BB971D0D298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A8EF61-287F-409B-B537-0F992DC0B1A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8B50B012-DD4E-4B4D-A180-290CAC46A6D0}">
      <dgm:prSet phldrT="[文本]" custT="1"/>
      <dgm:spPr/>
      <dgm:t>
        <a:bodyPr/>
        <a:lstStyle/>
        <a:p>
          <a:r>
            <a:rPr lang="zh-CN" altLang="en-US" sz="2000" b="1" dirty="0" smtClean="0">
              <a:latin typeface="黑体" panose="02010609060101010101" pitchFamily="49" charset="-122"/>
              <a:ea typeface="黑体" panose="02010609060101010101" pitchFamily="49" charset="-122"/>
            </a:rPr>
            <a:t>四、关键技术</a:t>
          </a:r>
          <a:endParaRPr lang="zh-CN" altLang="en-US" sz="2000" b="1" dirty="0">
            <a:latin typeface="黑体" panose="02010609060101010101" pitchFamily="49" charset="-122"/>
            <a:ea typeface="黑体" panose="02010609060101010101" pitchFamily="49" charset="-122"/>
          </a:endParaRPr>
        </a:p>
      </dgm:t>
    </dgm:pt>
    <dgm:pt modelId="{FC8725E3-787E-49E4-976F-ACF616FA2FD6}" type="par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E1C4D544-FCF2-40EE-854E-2026B5C3645B}" type="sibTrans" cxnId="{D904D42E-0357-4EFD-8DC4-F59B81B4FE43}">
      <dgm:prSet/>
      <dgm:spPr/>
      <dgm:t>
        <a:bodyPr/>
        <a:lstStyle/>
        <a:p>
          <a:endParaRPr lang="zh-CN" altLang="en-US" sz="2400">
            <a:latin typeface="黑体" panose="02010609060101010101" pitchFamily="49" charset="-122"/>
            <a:ea typeface="黑体" panose="02010609060101010101" pitchFamily="49" charset="-122"/>
          </a:endParaRPr>
        </a:p>
      </dgm:t>
    </dgm:pt>
    <dgm:pt modelId="{1EA9A80E-6021-469A-BD83-39985C6FFB88}">
      <dgm:prSet phldrT="[文本]" custT="1"/>
      <dgm:spPr/>
      <dgm:t>
        <a:bodyPr/>
        <a:lstStyle/>
        <a:p>
          <a:r>
            <a:rPr lang="zh-CN" altLang="en-US" sz="2000" b="1" dirty="0" smtClean="0">
              <a:latin typeface="黑体" panose="02010609060101010101" pitchFamily="49" charset="-122"/>
              <a:ea typeface="黑体" panose="02010609060101010101" pitchFamily="49" charset="-122"/>
            </a:rPr>
            <a:t>三、典型应用现状</a:t>
          </a:r>
          <a:endParaRPr lang="zh-CN" altLang="en-US" sz="2000" b="1" dirty="0">
            <a:latin typeface="黑体" panose="02010609060101010101" pitchFamily="49" charset="-122"/>
            <a:ea typeface="黑体" panose="02010609060101010101" pitchFamily="49" charset="-122"/>
          </a:endParaRPr>
        </a:p>
      </dgm:t>
    </dgm:pt>
    <dgm:pt modelId="{08A728E3-E6B6-409C-BAD2-61004BCC5E07}" type="par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29C97D33-A622-4D81-BB84-E9914EAC8E0C}" type="sibTrans" cxnId="{82DC86C0-EEED-4478-95B0-8B202ECD1323}">
      <dgm:prSet/>
      <dgm:spPr/>
      <dgm:t>
        <a:bodyPr/>
        <a:lstStyle/>
        <a:p>
          <a:endParaRPr lang="zh-CN" altLang="en-US" sz="2400">
            <a:latin typeface="黑体" panose="02010609060101010101" pitchFamily="49" charset="-122"/>
            <a:ea typeface="黑体" panose="02010609060101010101" pitchFamily="49" charset="-122"/>
          </a:endParaRPr>
        </a:p>
      </dgm:t>
    </dgm:pt>
    <dgm:pt modelId="{406C4D3D-3C93-4833-95D8-DAA10604202A}">
      <dgm:prSet phldrT="[文本]" custT="1"/>
      <dgm:spPr/>
      <dgm:t>
        <a:bodyPr/>
        <a:lstStyle/>
        <a:p>
          <a:r>
            <a:rPr lang="zh-CN" altLang="en-US" sz="2000" b="1" dirty="0" smtClean="0">
              <a:latin typeface="黑体" panose="02010609060101010101" pitchFamily="49" charset="-122"/>
              <a:ea typeface="黑体" panose="02010609060101010101" pitchFamily="49" charset="-122"/>
            </a:rPr>
            <a:t>五、发展趋势</a:t>
          </a:r>
          <a:endParaRPr lang="zh-CN" altLang="en-US" sz="2000" b="1" dirty="0">
            <a:latin typeface="黑体" panose="02010609060101010101" pitchFamily="49" charset="-122"/>
            <a:ea typeface="黑体" panose="02010609060101010101" pitchFamily="49" charset="-122"/>
          </a:endParaRPr>
        </a:p>
      </dgm:t>
    </dgm:pt>
    <dgm:pt modelId="{87A9E0FB-D9D4-4F7E-9F8D-EFA6199D52CA}" type="par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77F0BA29-52E4-44CE-AF1F-BBA6DFF28921}" type="sibTrans" cxnId="{3C03CCC3-75CA-454B-A517-68B8B1C7539B}">
      <dgm:prSet/>
      <dgm:spPr/>
      <dgm:t>
        <a:bodyPr/>
        <a:lstStyle/>
        <a:p>
          <a:endParaRPr lang="zh-CN" altLang="en-US" sz="2400">
            <a:latin typeface="黑体" panose="02010609060101010101" pitchFamily="49" charset="-122"/>
            <a:ea typeface="黑体" panose="02010609060101010101" pitchFamily="49" charset="-122"/>
          </a:endParaRPr>
        </a:p>
      </dgm:t>
    </dgm:pt>
    <dgm:pt modelId="{F9BE23E9-774A-455C-AF9E-3E4C80F6C75B}">
      <dgm:prSet phldrT="[文本]" custT="1"/>
      <dgm:spPr>
        <a:solidFill>
          <a:schemeClr val="accent6">
            <a:lumMod val="75000"/>
          </a:schemeClr>
        </a:solidFill>
      </dgm:spPr>
      <dgm:t>
        <a:bodyPr/>
        <a:lstStyle/>
        <a:p>
          <a:r>
            <a:rPr lang="zh-CN" altLang="en-US" sz="2000" b="1" dirty="0" smtClean="0">
              <a:latin typeface="黑体" panose="02010609060101010101" pitchFamily="49" charset="-122"/>
              <a:ea typeface="黑体" panose="02010609060101010101" pitchFamily="49" charset="-122"/>
            </a:rPr>
            <a:t>二、概念与内涵</a:t>
          </a:r>
          <a:endParaRPr lang="zh-CN" altLang="en-US" sz="2000" b="1" dirty="0">
            <a:latin typeface="黑体" panose="02010609060101010101" pitchFamily="49" charset="-122"/>
            <a:ea typeface="黑体" panose="02010609060101010101" pitchFamily="49" charset="-122"/>
          </a:endParaRPr>
        </a:p>
      </dgm:t>
    </dgm:pt>
    <dgm:pt modelId="{E0F68DAF-F577-40E9-89A5-6FD5F3A9F4A8}" type="parTrans" cxnId="{B3D8C6EC-DA3E-47E6-B665-5F2F8FBA401B}">
      <dgm:prSet/>
      <dgm:spPr/>
      <dgm:t>
        <a:bodyPr/>
        <a:lstStyle/>
        <a:p>
          <a:endParaRPr lang="zh-CN" altLang="en-US"/>
        </a:p>
      </dgm:t>
    </dgm:pt>
    <dgm:pt modelId="{3810DBAC-15E2-4B09-BD86-E8717B306C50}" type="sibTrans" cxnId="{B3D8C6EC-DA3E-47E6-B665-5F2F8FBA401B}">
      <dgm:prSet/>
      <dgm:spPr/>
      <dgm:t>
        <a:bodyPr/>
        <a:lstStyle/>
        <a:p>
          <a:endParaRPr lang="zh-CN" altLang="en-US"/>
        </a:p>
      </dgm:t>
    </dgm:pt>
    <dgm:pt modelId="{D2CEE811-9A2A-47B3-88CC-B73B8ED162E4}">
      <dgm:prSet phldrT="[文本]" custT="1"/>
      <dgm:spPr/>
      <dgm:t>
        <a:bodyPr/>
        <a:lstStyle/>
        <a:p>
          <a:r>
            <a:rPr lang="zh-CN" altLang="en-US" sz="2000" b="1" dirty="0" smtClean="0">
              <a:latin typeface="黑体" panose="02010609060101010101" pitchFamily="49" charset="-122"/>
              <a:ea typeface="黑体" panose="02010609060101010101" pitchFamily="49" charset="-122"/>
            </a:rPr>
            <a:t>一、背景与意义</a:t>
          </a:r>
          <a:endParaRPr lang="zh-CN" altLang="en-US" sz="2000" b="1" dirty="0">
            <a:latin typeface="黑体" panose="02010609060101010101" pitchFamily="49" charset="-122"/>
            <a:ea typeface="黑体" panose="02010609060101010101" pitchFamily="49" charset="-122"/>
          </a:endParaRPr>
        </a:p>
      </dgm:t>
    </dgm:pt>
    <dgm:pt modelId="{CAC20FD8-1742-47DA-B0F1-541FDFC9027E}" type="sib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39860B53-CE9A-439D-8B4F-BB6531CE480C}" type="parTrans" cxnId="{064F4A97-A05D-414F-941F-6407444B823E}">
      <dgm:prSet/>
      <dgm:spPr/>
      <dgm:t>
        <a:bodyPr/>
        <a:lstStyle/>
        <a:p>
          <a:endParaRPr lang="zh-CN" altLang="en-US" sz="2400">
            <a:latin typeface="黑体" panose="02010609060101010101" pitchFamily="49" charset="-122"/>
            <a:ea typeface="黑体" panose="02010609060101010101" pitchFamily="49" charset="-122"/>
          </a:endParaRPr>
        </a:p>
      </dgm:t>
    </dgm:pt>
    <dgm:pt modelId="{15531B89-33F3-4A44-AC67-56DB3BF44CE5}" type="pres">
      <dgm:prSet presAssocID="{93A8EF61-287F-409B-B537-0F992DC0B1A8}" presName="linear" presStyleCnt="0">
        <dgm:presLayoutVars>
          <dgm:animLvl val="lvl"/>
          <dgm:resizeHandles val="exact"/>
        </dgm:presLayoutVars>
      </dgm:prSet>
      <dgm:spPr/>
      <dgm:t>
        <a:bodyPr/>
        <a:lstStyle/>
        <a:p>
          <a:endParaRPr lang="zh-CN" altLang="en-US"/>
        </a:p>
      </dgm:t>
    </dgm:pt>
    <dgm:pt modelId="{BB091463-B04A-4F60-ABA9-4C26F9C0FA3E}" type="pres">
      <dgm:prSet presAssocID="{D2CEE811-9A2A-47B3-88CC-B73B8ED162E4}" presName="parentText" presStyleLbl="node1" presStyleIdx="0" presStyleCnt="5" custScaleX="62748" custScaleY="44897" custLinFactY="-17704" custLinFactNeighborX="-10751" custLinFactNeighborY="-100000">
        <dgm:presLayoutVars>
          <dgm:chMax val="0"/>
          <dgm:bulletEnabled val="1"/>
        </dgm:presLayoutVars>
      </dgm:prSet>
      <dgm:spPr>
        <a:prstGeom prst="roundRect">
          <a:avLst/>
        </a:prstGeom>
      </dgm:spPr>
      <dgm:t>
        <a:bodyPr/>
        <a:lstStyle/>
        <a:p>
          <a:endParaRPr lang="zh-CN" altLang="en-US"/>
        </a:p>
      </dgm:t>
    </dgm:pt>
    <dgm:pt modelId="{A04713EA-5196-40CC-AD00-249B1ED46095}" type="pres">
      <dgm:prSet presAssocID="{CAC20FD8-1742-47DA-B0F1-541FDFC9027E}" presName="spacer" presStyleCnt="0"/>
      <dgm:spPr/>
      <dgm:t>
        <a:bodyPr/>
        <a:lstStyle/>
        <a:p>
          <a:endParaRPr lang="zh-CN" altLang="en-US"/>
        </a:p>
      </dgm:t>
    </dgm:pt>
    <dgm:pt modelId="{6D15F6D9-B98C-4C3D-A521-FB5F2CAF1CE0}" type="pres">
      <dgm:prSet presAssocID="{F9BE23E9-774A-455C-AF9E-3E4C80F6C75B}" presName="parentText" presStyleLbl="node1" presStyleIdx="1" presStyleCnt="5" custScaleX="62748" custScaleY="44897" custLinFactY="-4526" custLinFactNeighborX="-5873" custLinFactNeighborY="-100000">
        <dgm:presLayoutVars>
          <dgm:chMax val="0"/>
          <dgm:bulletEnabled val="1"/>
        </dgm:presLayoutVars>
      </dgm:prSet>
      <dgm:spPr>
        <a:prstGeom prst="roundRect">
          <a:avLst/>
        </a:prstGeom>
      </dgm:spPr>
      <dgm:t>
        <a:bodyPr/>
        <a:lstStyle/>
        <a:p>
          <a:endParaRPr lang="zh-CN" altLang="en-US"/>
        </a:p>
      </dgm:t>
    </dgm:pt>
    <dgm:pt modelId="{3FE35453-72CF-446B-B89A-B44A5E3AA094}" type="pres">
      <dgm:prSet presAssocID="{3810DBAC-15E2-4B09-BD86-E8717B306C50}" presName="spacer" presStyleCnt="0"/>
      <dgm:spPr/>
    </dgm:pt>
    <dgm:pt modelId="{79FC0415-F07D-4263-B04A-5E6AE22D0E20}" type="pres">
      <dgm:prSet presAssocID="{1EA9A80E-6021-469A-BD83-39985C6FFB88}" presName="parentText" presStyleLbl="node1" presStyleIdx="2" presStyleCnt="5" custScaleX="62748" custScaleY="44897" custLinFactNeighborX="-4140" custLinFactNeighborY="2012">
        <dgm:presLayoutVars>
          <dgm:chMax val="0"/>
          <dgm:bulletEnabled val="1"/>
        </dgm:presLayoutVars>
      </dgm:prSet>
      <dgm:spPr>
        <a:prstGeom prst="roundRect">
          <a:avLst/>
        </a:prstGeom>
      </dgm:spPr>
      <dgm:t>
        <a:bodyPr/>
        <a:lstStyle/>
        <a:p>
          <a:endParaRPr lang="zh-CN" altLang="en-US"/>
        </a:p>
      </dgm:t>
    </dgm:pt>
    <dgm:pt modelId="{5ABB6CF6-AF71-4F52-8B99-D63008F92BB7}" type="pres">
      <dgm:prSet presAssocID="{29C97D33-A622-4D81-BB84-E9914EAC8E0C}" presName="spacer" presStyleCnt="0"/>
      <dgm:spPr/>
      <dgm:t>
        <a:bodyPr/>
        <a:lstStyle/>
        <a:p>
          <a:endParaRPr lang="zh-CN" altLang="en-US"/>
        </a:p>
      </dgm:t>
    </dgm:pt>
    <dgm:pt modelId="{3FE707B7-89FF-48B3-8D89-1EB70564E63B}" type="pres">
      <dgm:prSet presAssocID="{8B50B012-DD4E-4B4D-A180-290CAC46A6D0}" presName="parentText" presStyleLbl="node1" presStyleIdx="3" presStyleCnt="5" custScaleX="62748" custScaleY="44897" custLinFactY="1477" custLinFactNeighborX="-6376" custLinFactNeighborY="100000">
        <dgm:presLayoutVars>
          <dgm:chMax val="0"/>
          <dgm:bulletEnabled val="1"/>
        </dgm:presLayoutVars>
      </dgm:prSet>
      <dgm:spPr>
        <a:prstGeom prst="roundRect">
          <a:avLst/>
        </a:prstGeom>
      </dgm:spPr>
      <dgm:t>
        <a:bodyPr/>
        <a:lstStyle/>
        <a:p>
          <a:endParaRPr lang="zh-CN" altLang="en-US"/>
        </a:p>
      </dgm:t>
    </dgm:pt>
    <dgm:pt modelId="{0072AF53-3622-4A29-93A7-FCCF597B94DD}" type="pres">
      <dgm:prSet presAssocID="{E1C4D544-FCF2-40EE-854E-2026B5C3645B}" presName="spacer" presStyleCnt="0"/>
      <dgm:spPr/>
      <dgm:t>
        <a:bodyPr/>
        <a:lstStyle/>
        <a:p>
          <a:endParaRPr lang="zh-CN" altLang="en-US"/>
        </a:p>
      </dgm:t>
    </dgm:pt>
    <dgm:pt modelId="{2E937739-3207-4691-8516-F253CFC84357}" type="pres">
      <dgm:prSet presAssocID="{406C4D3D-3C93-4833-95D8-DAA10604202A}" presName="parentText" presStyleLbl="node1" presStyleIdx="4" presStyleCnt="5" custScaleX="62748" custScaleY="44897" custLinFactY="12209" custLinFactNeighborX="-13376" custLinFactNeighborY="100000">
        <dgm:presLayoutVars>
          <dgm:chMax val="0"/>
          <dgm:bulletEnabled val="1"/>
        </dgm:presLayoutVars>
      </dgm:prSet>
      <dgm:spPr>
        <a:prstGeom prst="roundRect">
          <a:avLst/>
        </a:prstGeom>
      </dgm:spPr>
      <dgm:t>
        <a:bodyPr/>
        <a:lstStyle/>
        <a:p>
          <a:endParaRPr lang="zh-CN" altLang="en-US"/>
        </a:p>
      </dgm:t>
    </dgm:pt>
  </dgm:ptLst>
  <dgm:cxnLst>
    <dgm:cxn modelId="{3582294A-29CF-4200-B657-13F1DCC44266}" type="presOf" srcId="{406C4D3D-3C93-4833-95D8-DAA10604202A}" destId="{2E937739-3207-4691-8516-F253CFC84357}" srcOrd="0" destOrd="0" presId="urn:microsoft.com/office/officeart/2005/8/layout/vList2"/>
    <dgm:cxn modelId="{B3D8C6EC-DA3E-47E6-B665-5F2F8FBA401B}" srcId="{93A8EF61-287F-409B-B537-0F992DC0B1A8}" destId="{F9BE23E9-774A-455C-AF9E-3E4C80F6C75B}" srcOrd="1" destOrd="0" parTransId="{E0F68DAF-F577-40E9-89A5-6FD5F3A9F4A8}" sibTransId="{3810DBAC-15E2-4B09-BD86-E8717B306C50}"/>
    <dgm:cxn modelId="{44D195E3-E32B-46B0-A70E-D701DFC37DE3}" type="presOf" srcId="{1EA9A80E-6021-469A-BD83-39985C6FFB88}" destId="{79FC0415-F07D-4263-B04A-5E6AE22D0E20}" srcOrd="0" destOrd="0" presId="urn:microsoft.com/office/officeart/2005/8/layout/vList2"/>
    <dgm:cxn modelId="{3C03CCC3-75CA-454B-A517-68B8B1C7539B}" srcId="{93A8EF61-287F-409B-B537-0F992DC0B1A8}" destId="{406C4D3D-3C93-4833-95D8-DAA10604202A}" srcOrd="4" destOrd="0" parTransId="{87A9E0FB-D9D4-4F7E-9F8D-EFA6199D52CA}" sibTransId="{77F0BA29-52E4-44CE-AF1F-BBA6DFF28921}"/>
    <dgm:cxn modelId="{624F8662-8296-4635-9567-FEB7068D9344}" type="presOf" srcId="{D2CEE811-9A2A-47B3-88CC-B73B8ED162E4}" destId="{BB091463-B04A-4F60-ABA9-4C26F9C0FA3E}" srcOrd="0" destOrd="0" presId="urn:microsoft.com/office/officeart/2005/8/layout/vList2"/>
    <dgm:cxn modelId="{D904D42E-0357-4EFD-8DC4-F59B81B4FE43}" srcId="{93A8EF61-287F-409B-B537-0F992DC0B1A8}" destId="{8B50B012-DD4E-4B4D-A180-290CAC46A6D0}" srcOrd="3" destOrd="0" parTransId="{FC8725E3-787E-49E4-976F-ACF616FA2FD6}" sibTransId="{E1C4D544-FCF2-40EE-854E-2026B5C3645B}"/>
    <dgm:cxn modelId="{064F4A97-A05D-414F-941F-6407444B823E}" srcId="{93A8EF61-287F-409B-B537-0F992DC0B1A8}" destId="{D2CEE811-9A2A-47B3-88CC-B73B8ED162E4}" srcOrd="0" destOrd="0" parTransId="{39860B53-CE9A-439D-8B4F-BB6531CE480C}" sibTransId="{CAC20FD8-1742-47DA-B0F1-541FDFC9027E}"/>
    <dgm:cxn modelId="{82DC86C0-EEED-4478-95B0-8B202ECD1323}" srcId="{93A8EF61-287F-409B-B537-0F992DC0B1A8}" destId="{1EA9A80E-6021-469A-BD83-39985C6FFB88}" srcOrd="2" destOrd="0" parTransId="{08A728E3-E6B6-409C-BAD2-61004BCC5E07}" sibTransId="{29C97D33-A622-4D81-BB84-E9914EAC8E0C}"/>
    <dgm:cxn modelId="{7C3FFB14-5093-4AAE-A7C4-1271B626A1C0}" type="presOf" srcId="{8B50B012-DD4E-4B4D-A180-290CAC46A6D0}" destId="{3FE707B7-89FF-48B3-8D89-1EB70564E63B}" srcOrd="0" destOrd="0" presId="urn:microsoft.com/office/officeart/2005/8/layout/vList2"/>
    <dgm:cxn modelId="{B77930F6-89A6-43CF-8035-F0887372459A}" type="presOf" srcId="{93A8EF61-287F-409B-B537-0F992DC0B1A8}" destId="{15531B89-33F3-4A44-AC67-56DB3BF44CE5}" srcOrd="0" destOrd="0" presId="urn:microsoft.com/office/officeart/2005/8/layout/vList2"/>
    <dgm:cxn modelId="{6A396B90-E694-4B34-8257-A163EEE81067}" type="presOf" srcId="{F9BE23E9-774A-455C-AF9E-3E4C80F6C75B}" destId="{6D15F6D9-B98C-4C3D-A521-FB5F2CAF1CE0}" srcOrd="0" destOrd="0" presId="urn:microsoft.com/office/officeart/2005/8/layout/vList2"/>
    <dgm:cxn modelId="{D050BCD4-22BC-4775-9D16-1FA712008335}" type="presParOf" srcId="{15531B89-33F3-4A44-AC67-56DB3BF44CE5}" destId="{BB091463-B04A-4F60-ABA9-4C26F9C0FA3E}" srcOrd="0" destOrd="0" presId="urn:microsoft.com/office/officeart/2005/8/layout/vList2"/>
    <dgm:cxn modelId="{B17390A4-81E0-4AE2-B878-92B07DD57966}" type="presParOf" srcId="{15531B89-33F3-4A44-AC67-56DB3BF44CE5}" destId="{A04713EA-5196-40CC-AD00-249B1ED46095}" srcOrd="1" destOrd="0" presId="urn:microsoft.com/office/officeart/2005/8/layout/vList2"/>
    <dgm:cxn modelId="{CC177D8B-C882-4CCE-AE90-80581999D8AE}" type="presParOf" srcId="{15531B89-33F3-4A44-AC67-56DB3BF44CE5}" destId="{6D15F6D9-B98C-4C3D-A521-FB5F2CAF1CE0}" srcOrd="2" destOrd="0" presId="urn:microsoft.com/office/officeart/2005/8/layout/vList2"/>
    <dgm:cxn modelId="{6F4CA6F0-6EEF-4EAA-B59B-A623702B351A}" type="presParOf" srcId="{15531B89-33F3-4A44-AC67-56DB3BF44CE5}" destId="{3FE35453-72CF-446B-B89A-B44A5E3AA094}" srcOrd="3" destOrd="0" presId="urn:microsoft.com/office/officeart/2005/8/layout/vList2"/>
    <dgm:cxn modelId="{F5610492-C0AD-4F92-8ABD-CF33C8E90AA3}" type="presParOf" srcId="{15531B89-33F3-4A44-AC67-56DB3BF44CE5}" destId="{79FC0415-F07D-4263-B04A-5E6AE22D0E20}" srcOrd="4" destOrd="0" presId="urn:microsoft.com/office/officeart/2005/8/layout/vList2"/>
    <dgm:cxn modelId="{66B3F70C-2C48-411D-AC01-FDF3BB995332}" type="presParOf" srcId="{15531B89-33F3-4A44-AC67-56DB3BF44CE5}" destId="{5ABB6CF6-AF71-4F52-8B99-D63008F92BB7}" srcOrd="5" destOrd="0" presId="urn:microsoft.com/office/officeart/2005/8/layout/vList2"/>
    <dgm:cxn modelId="{FCB4E92C-A2B9-4077-B1AF-7C92646B827D}" type="presParOf" srcId="{15531B89-33F3-4A44-AC67-56DB3BF44CE5}" destId="{3FE707B7-89FF-48B3-8D89-1EB70564E63B}" srcOrd="6" destOrd="0" presId="urn:microsoft.com/office/officeart/2005/8/layout/vList2"/>
    <dgm:cxn modelId="{81F02633-0143-45A8-8724-FF7173924D95}" type="presParOf" srcId="{15531B89-33F3-4A44-AC67-56DB3BF44CE5}" destId="{0072AF53-3622-4A29-93A7-FCCF597B94DD}" srcOrd="7" destOrd="0" presId="urn:microsoft.com/office/officeart/2005/8/layout/vList2"/>
    <dgm:cxn modelId="{F547899D-88FB-4D35-9BA5-D2EF29C00E32}" type="presParOf" srcId="{15531B89-33F3-4A44-AC67-56DB3BF44CE5}" destId="{2E937739-3207-4691-8516-F253CFC8435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CFE4A1-8433-4CBC-AAC7-8A9B03623E54}"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zh-CN" altLang="en-US"/>
        </a:p>
      </dgm:t>
    </dgm:pt>
    <dgm:pt modelId="{F96562C6-853F-4802-B5A3-498770D8BE4E}">
      <dgm:prSet phldrT="[文本]" phldr="1"/>
      <dgm:spPr/>
      <dgm:t>
        <a:bodyPr/>
        <a:lstStyle/>
        <a:p>
          <a:endParaRPr lang="zh-CN" altLang="en-US" dirty="0"/>
        </a:p>
      </dgm:t>
    </dgm:pt>
    <dgm:pt modelId="{0FEB3B7D-2AAC-43CE-965A-A762A91280AB}" type="parTrans" cxnId="{22CF46C4-07AB-47B7-8927-0272F33C0B5B}">
      <dgm:prSet/>
      <dgm:spPr/>
      <dgm:t>
        <a:bodyPr/>
        <a:lstStyle/>
        <a:p>
          <a:endParaRPr lang="zh-CN" altLang="en-US"/>
        </a:p>
      </dgm:t>
    </dgm:pt>
    <dgm:pt modelId="{6D5D00AA-ECBB-4FA1-ABE1-971116E554CC}" type="sibTrans" cxnId="{22CF46C4-07AB-47B7-8927-0272F33C0B5B}">
      <dgm:prSet/>
      <dgm:spPr/>
      <dgm:t>
        <a:bodyPr/>
        <a:lstStyle/>
        <a:p>
          <a:endParaRPr lang="zh-CN" altLang="en-US"/>
        </a:p>
      </dgm:t>
    </dgm:pt>
    <dgm:pt modelId="{1C3E7C7A-26B9-4293-8760-D29D8A97E8C5}">
      <dgm:prSet phldrT="[文本]" phldr="1"/>
      <dgm:spPr/>
      <dgm:t>
        <a:bodyPr/>
        <a:lstStyle/>
        <a:p>
          <a:endParaRPr lang="zh-CN" altLang="en-US" dirty="0"/>
        </a:p>
      </dgm:t>
    </dgm:pt>
    <dgm:pt modelId="{76B0D67B-5D53-4126-BBFC-3F061FD19BE3}" type="parTrans" cxnId="{D8537C69-319A-4451-9471-382B5E0ED783}">
      <dgm:prSet/>
      <dgm:spPr/>
      <dgm:t>
        <a:bodyPr/>
        <a:lstStyle/>
        <a:p>
          <a:endParaRPr lang="zh-CN" altLang="en-US"/>
        </a:p>
      </dgm:t>
    </dgm:pt>
    <dgm:pt modelId="{5BBACFB4-AFE3-480D-817D-6DE5E5834CE8}" type="sibTrans" cxnId="{D8537C69-319A-4451-9471-382B5E0ED783}">
      <dgm:prSet/>
      <dgm:spPr/>
      <dgm:t>
        <a:bodyPr/>
        <a:lstStyle/>
        <a:p>
          <a:endParaRPr lang="zh-CN" altLang="en-US"/>
        </a:p>
      </dgm:t>
    </dgm:pt>
    <dgm:pt modelId="{CF7ACF20-0A3F-4782-A651-A9D318830EEF}">
      <dgm:prSet phldrT="[文本]" phldr="1"/>
      <dgm:spPr/>
      <dgm:t>
        <a:bodyPr/>
        <a:lstStyle/>
        <a:p>
          <a:endParaRPr lang="zh-CN" altLang="en-US" dirty="0"/>
        </a:p>
      </dgm:t>
    </dgm:pt>
    <dgm:pt modelId="{4921D0C2-2F80-4593-B45C-C225180C44FA}" type="parTrans" cxnId="{80205D6D-17D7-4ADE-B778-E7EB91108B44}">
      <dgm:prSet/>
      <dgm:spPr/>
      <dgm:t>
        <a:bodyPr/>
        <a:lstStyle/>
        <a:p>
          <a:endParaRPr lang="zh-CN" altLang="en-US"/>
        </a:p>
      </dgm:t>
    </dgm:pt>
    <dgm:pt modelId="{80872521-FAAF-4D82-A7BC-572EDE0B88EC}" type="sibTrans" cxnId="{80205D6D-17D7-4ADE-B778-E7EB91108B44}">
      <dgm:prSet/>
      <dgm:spPr/>
      <dgm:t>
        <a:bodyPr/>
        <a:lstStyle/>
        <a:p>
          <a:endParaRPr lang="zh-CN" altLang="en-US"/>
        </a:p>
      </dgm:t>
    </dgm:pt>
    <dgm:pt modelId="{23030D1C-1B3F-4B76-9115-46577D119C6A}">
      <dgm:prSet phldrT="[文本]" phldr="1"/>
      <dgm:spPr/>
      <dgm:t>
        <a:bodyPr/>
        <a:lstStyle/>
        <a:p>
          <a:endParaRPr lang="zh-CN" altLang="en-US" dirty="0"/>
        </a:p>
      </dgm:t>
    </dgm:pt>
    <dgm:pt modelId="{D5E2808B-05DC-4872-B7D2-75F495B41362}" type="parTrans" cxnId="{C224719A-9308-4983-8A9B-CC49C3AADCE3}">
      <dgm:prSet/>
      <dgm:spPr/>
      <dgm:t>
        <a:bodyPr/>
        <a:lstStyle/>
        <a:p>
          <a:endParaRPr lang="zh-CN" altLang="en-US"/>
        </a:p>
      </dgm:t>
    </dgm:pt>
    <dgm:pt modelId="{AAB04623-6C51-46F9-883E-2A4938A8FAF3}" type="sibTrans" cxnId="{C224719A-9308-4983-8A9B-CC49C3AADCE3}">
      <dgm:prSet/>
      <dgm:spPr/>
      <dgm:t>
        <a:bodyPr/>
        <a:lstStyle/>
        <a:p>
          <a:endParaRPr lang="zh-CN" altLang="en-US"/>
        </a:p>
      </dgm:t>
    </dgm:pt>
    <dgm:pt modelId="{AED80FE1-E709-4688-83FB-AB22E58F5514}">
      <dgm:prSet phldrT="[文本]"/>
      <dgm:spPr/>
      <dgm:t>
        <a:bodyPr/>
        <a:lstStyle/>
        <a:p>
          <a:endParaRPr lang="zh-CN" altLang="en-US" dirty="0"/>
        </a:p>
      </dgm:t>
    </dgm:pt>
    <dgm:pt modelId="{DFC40033-60A6-468E-AEFA-108611231C2D}" type="parTrans" cxnId="{8279E66A-7303-494D-A886-25E83E8173D9}">
      <dgm:prSet/>
      <dgm:spPr/>
      <dgm:t>
        <a:bodyPr/>
        <a:lstStyle/>
        <a:p>
          <a:endParaRPr lang="zh-CN" altLang="en-US"/>
        </a:p>
      </dgm:t>
    </dgm:pt>
    <dgm:pt modelId="{88B9C94A-57BF-4A89-ADA0-D37CEED31EF0}" type="sibTrans" cxnId="{8279E66A-7303-494D-A886-25E83E8173D9}">
      <dgm:prSet/>
      <dgm:spPr/>
      <dgm:t>
        <a:bodyPr/>
        <a:lstStyle/>
        <a:p>
          <a:endParaRPr lang="zh-CN" altLang="en-US"/>
        </a:p>
      </dgm:t>
    </dgm:pt>
    <dgm:pt modelId="{0734617D-B21F-4843-85A0-CA8AB3358BA5}">
      <dgm:prSet phldrT="[文本]"/>
      <dgm:spPr/>
      <dgm:t>
        <a:bodyPr/>
        <a:lstStyle/>
        <a:p>
          <a:endParaRPr lang="zh-CN" altLang="en-US" dirty="0"/>
        </a:p>
      </dgm:t>
    </dgm:pt>
    <dgm:pt modelId="{47305B2D-68A5-4B74-A39B-DCF28BE016BD}" type="parTrans" cxnId="{7E4BA854-6B57-4427-B017-84EFEBD704B2}">
      <dgm:prSet/>
      <dgm:spPr/>
      <dgm:t>
        <a:bodyPr/>
        <a:lstStyle/>
        <a:p>
          <a:endParaRPr lang="zh-CN" altLang="en-US"/>
        </a:p>
      </dgm:t>
    </dgm:pt>
    <dgm:pt modelId="{9F8C1DD3-1677-4CCA-927A-E3685FA46378}" type="sibTrans" cxnId="{7E4BA854-6B57-4427-B017-84EFEBD704B2}">
      <dgm:prSet/>
      <dgm:spPr/>
      <dgm:t>
        <a:bodyPr/>
        <a:lstStyle/>
        <a:p>
          <a:endParaRPr lang="zh-CN" altLang="en-US"/>
        </a:p>
      </dgm:t>
    </dgm:pt>
    <dgm:pt modelId="{1D24723D-57E2-4C7C-9C6E-9752D3FF6D8C}" type="pres">
      <dgm:prSet presAssocID="{06CFE4A1-8433-4CBC-AAC7-8A9B03623E54}" presName="Name0" presStyleCnt="0">
        <dgm:presLayoutVars>
          <dgm:dir/>
        </dgm:presLayoutVars>
      </dgm:prSet>
      <dgm:spPr/>
      <dgm:t>
        <a:bodyPr/>
        <a:lstStyle/>
        <a:p>
          <a:endParaRPr lang="zh-CN" altLang="en-US"/>
        </a:p>
      </dgm:t>
    </dgm:pt>
    <dgm:pt modelId="{C0A47C06-68EA-4B88-911D-C7EB6A702031}" type="pres">
      <dgm:prSet presAssocID="{F96562C6-853F-4802-B5A3-498770D8BE4E}" presName="composite" presStyleCnt="0"/>
      <dgm:spPr/>
    </dgm:pt>
    <dgm:pt modelId="{C9A9FEB8-53E4-4FB0-9272-3CBC411AD963}" type="pres">
      <dgm:prSet presAssocID="{F96562C6-853F-4802-B5A3-498770D8BE4E}" presName="rect2" presStyleLbl="revTx" presStyleIdx="0" presStyleCnt="6">
        <dgm:presLayoutVars>
          <dgm:bulletEnabled val="1"/>
        </dgm:presLayoutVars>
      </dgm:prSet>
      <dgm:spPr/>
      <dgm:t>
        <a:bodyPr/>
        <a:lstStyle/>
        <a:p>
          <a:endParaRPr lang="zh-CN" altLang="en-US"/>
        </a:p>
      </dgm:t>
    </dgm:pt>
    <dgm:pt modelId="{33C0A09E-53F8-4D20-A70B-4F6B4A6C808B}" type="pres">
      <dgm:prSet presAssocID="{F96562C6-853F-4802-B5A3-498770D8BE4E}" presName="rect1" presStyleLbl="alignImgPlac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0" r="-50000"/>
          </a:stretch>
        </a:blipFill>
      </dgm:spPr>
    </dgm:pt>
    <dgm:pt modelId="{6DCEEA2F-D6B7-491C-AB47-614B17C06A9E}" type="pres">
      <dgm:prSet presAssocID="{6D5D00AA-ECBB-4FA1-ABE1-971116E554CC}" presName="sibTrans" presStyleCnt="0"/>
      <dgm:spPr/>
    </dgm:pt>
    <dgm:pt modelId="{796A7CED-DB70-427B-A24D-EB844E2C70D0}" type="pres">
      <dgm:prSet presAssocID="{1C3E7C7A-26B9-4293-8760-D29D8A97E8C5}" presName="composite" presStyleCnt="0"/>
      <dgm:spPr/>
    </dgm:pt>
    <dgm:pt modelId="{B0754638-3C34-452E-BDAE-D927D2914FC6}" type="pres">
      <dgm:prSet presAssocID="{1C3E7C7A-26B9-4293-8760-D29D8A97E8C5}" presName="rect2" presStyleLbl="revTx" presStyleIdx="1" presStyleCnt="6">
        <dgm:presLayoutVars>
          <dgm:bulletEnabled val="1"/>
        </dgm:presLayoutVars>
      </dgm:prSet>
      <dgm:spPr/>
      <dgm:t>
        <a:bodyPr/>
        <a:lstStyle/>
        <a:p>
          <a:endParaRPr lang="zh-CN" altLang="en-US"/>
        </a:p>
      </dgm:t>
    </dgm:pt>
    <dgm:pt modelId="{22D412F1-D6F4-4C7F-AC16-57DDC52473DF}" type="pres">
      <dgm:prSet presAssocID="{1C3E7C7A-26B9-4293-8760-D29D8A97E8C5}" presName="rect1" presStyleLbl="align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D000E10F-314E-4B52-97EE-0DEEB04FC5EA}" type="pres">
      <dgm:prSet presAssocID="{5BBACFB4-AFE3-480D-817D-6DE5E5834CE8}" presName="sibTrans" presStyleCnt="0"/>
      <dgm:spPr/>
    </dgm:pt>
    <dgm:pt modelId="{43E813CF-311F-4B5C-B9C5-1D127E881A8A}" type="pres">
      <dgm:prSet presAssocID="{CF7ACF20-0A3F-4782-A651-A9D318830EEF}" presName="composite" presStyleCnt="0"/>
      <dgm:spPr/>
    </dgm:pt>
    <dgm:pt modelId="{C88F86A1-F2DC-4FA0-B2A6-6F8725CA7437}" type="pres">
      <dgm:prSet presAssocID="{CF7ACF20-0A3F-4782-A651-A9D318830EEF}" presName="rect2" presStyleLbl="revTx" presStyleIdx="2" presStyleCnt="6">
        <dgm:presLayoutVars>
          <dgm:bulletEnabled val="1"/>
        </dgm:presLayoutVars>
      </dgm:prSet>
      <dgm:spPr/>
      <dgm:t>
        <a:bodyPr/>
        <a:lstStyle/>
        <a:p>
          <a:endParaRPr lang="zh-CN" altLang="en-US"/>
        </a:p>
      </dgm:t>
    </dgm:pt>
    <dgm:pt modelId="{B4748E5A-80C3-4B12-9B6C-A9CDD6D723F1}" type="pres">
      <dgm:prSet presAssocID="{CF7ACF20-0A3F-4782-A651-A9D318830EEF}" presName="rect1" presStyleLbl="align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F05BB694-708F-486B-BEA6-A31C8FD5BF9B}" type="pres">
      <dgm:prSet presAssocID="{80872521-FAAF-4D82-A7BC-572EDE0B88EC}" presName="sibTrans" presStyleCnt="0"/>
      <dgm:spPr/>
    </dgm:pt>
    <dgm:pt modelId="{89F845D4-BBB2-46C9-A9B1-842E86B4B4FF}" type="pres">
      <dgm:prSet presAssocID="{23030D1C-1B3F-4B76-9115-46577D119C6A}" presName="composite" presStyleCnt="0"/>
      <dgm:spPr/>
    </dgm:pt>
    <dgm:pt modelId="{AF44850C-E5E8-40E0-A0DF-9226E03C299C}" type="pres">
      <dgm:prSet presAssocID="{23030D1C-1B3F-4B76-9115-46577D119C6A}" presName="rect2" presStyleLbl="revTx" presStyleIdx="3" presStyleCnt="6">
        <dgm:presLayoutVars>
          <dgm:bulletEnabled val="1"/>
        </dgm:presLayoutVars>
      </dgm:prSet>
      <dgm:spPr/>
      <dgm:t>
        <a:bodyPr/>
        <a:lstStyle/>
        <a:p>
          <a:endParaRPr lang="zh-CN" altLang="en-US"/>
        </a:p>
      </dgm:t>
    </dgm:pt>
    <dgm:pt modelId="{A0A63FAA-F609-472F-8C05-9DCC7665E127}" type="pres">
      <dgm:prSet presAssocID="{23030D1C-1B3F-4B76-9115-46577D119C6A}" presName="rect1" presStyleLbl="align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dgm:spPr>
    </dgm:pt>
    <dgm:pt modelId="{7FA9C385-6042-4F19-B50F-D8BD0807E191}" type="pres">
      <dgm:prSet presAssocID="{AAB04623-6C51-46F9-883E-2A4938A8FAF3}" presName="sibTrans" presStyleCnt="0"/>
      <dgm:spPr/>
    </dgm:pt>
    <dgm:pt modelId="{A13089B3-AF5A-4456-90CA-D6A7078213CF}" type="pres">
      <dgm:prSet presAssocID="{0734617D-B21F-4843-85A0-CA8AB3358BA5}" presName="composite" presStyleCnt="0"/>
      <dgm:spPr/>
    </dgm:pt>
    <dgm:pt modelId="{D7AE8B50-86D0-4F2B-BF25-A500B16855BC}" type="pres">
      <dgm:prSet presAssocID="{0734617D-B21F-4843-85A0-CA8AB3358BA5}" presName="rect2" presStyleLbl="revTx" presStyleIdx="4" presStyleCnt="6">
        <dgm:presLayoutVars>
          <dgm:bulletEnabled val="1"/>
        </dgm:presLayoutVars>
      </dgm:prSet>
      <dgm:spPr/>
      <dgm:t>
        <a:bodyPr/>
        <a:lstStyle/>
        <a:p>
          <a:endParaRPr lang="zh-CN" altLang="en-US"/>
        </a:p>
      </dgm:t>
    </dgm:pt>
    <dgm:pt modelId="{E4D7404C-06AA-4E55-847D-A96E48CCF0C6}" type="pres">
      <dgm:prSet presAssocID="{0734617D-B21F-4843-85A0-CA8AB3358BA5}" presName="rect1" presStyleLbl="align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9000" r="-9000"/>
          </a:stretch>
        </a:blipFill>
      </dgm:spPr>
    </dgm:pt>
    <dgm:pt modelId="{C257B7AE-DD62-4FF9-9290-4AB145B15525}" type="pres">
      <dgm:prSet presAssocID="{9F8C1DD3-1677-4CCA-927A-E3685FA46378}" presName="sibTrans" presStyleCnt="0"/>
      <dgm:spPr/>
    </dgm:pt>
    <dgm:pt modelId="{01676407-4443-4BFE-AE05-31E786E0954E}" type="pres">
      <dgm:prSet presAssocID="{AED80FE1-E709-4688-83FB-AB22E58F5514}" presName="composite" presStyleCnt="0"/>
      <dgm:spPr/>
    </dgm:pt>
    <dgm:pt modelId="{82232317-8498-4451-A2EF-4BC8DB160E2F}" type="pres">
      <dgm:prSet presAssocID="{AED80FE1-E709-4688-83FB-AB22E58F5514}" presName="rect2" presStyleLbl="revTx" presStyleIdx="5" presStyleCnt="6">
        <dgm:presLayoutVars>
          <dgm:bulletEnabled val="1"/>
        </dgm:presLayoutVars>
      </dgm:prSet>
      <dgm:spPr/>
      <dgm:t>
        <a:bodyPr/>
        <a:lstStyle/>
        <a:p>
          <a:endParaRPr lang="zh-CN" altLang="en-US"/>
        </a:p>
      </dgm:t>
    </dgm:pt>
    <dgm:pt modelId="{D916A10C-C140-4061-A699-0EF62D65E569}" type="pres">
      <dgm:prSet presAssocID="{AED80FE1-E709-4688-83FB-AB22E58F5514}" presName="rect1" presStyleLbl="align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5000" r="-5000"/>
          </a:stretch>
        </a:blipFill>
      </dgm:spPr>
      <dgm:t>
        <a:bodyPr/>
        <a:lstStyle/>
        <a:p>
          <a:endParaRPr lang="zh-CN" altLang="en-US"/>
        </a:p>
      </dgm:t>
    </dgm:pt>
  </dgm:ptLst>
  <dgm:cxnLst>
    <dgm:cxn modelId="{3C0455F7-5761-40A5-A9A7-D4F1F6CA23EF}" type="presOf" srcId="{06CFE4A1-8433-4CBC-AAC7-8A9B03623E54}" destId="{1D24723D-57E2-4C7C-9C6E-9752D3FF6D8C}" srcOrd="0" destOrd="0" presId="urn:microsoft.com/office/officeart/2008/layout/PictureGrid"/>
    <dgm:cxn modelId="{3F86B8FD-8529-4ABF-A37E-03B8954B596C}" type="presOf" srcId="{F96562C6-853F-4802-B5A3-498770D8BE4E}" destId="{C9A9FEB8-53E4-4FB0-9272-3CBC411AD963}" srcOrd="0" destOrd="0" presId="urn:microsoft.com/office/officeart/2008/layout/PictureGrid"/>
    <dgm:cxn modelId="{73176732-2A79-48DD-8722-323D4F1C355E}" type="presOf" srcId="{CF7ACF20-0A3F-4782-A651-A9D318830EEF}" destId="{C88F86A1-F2DC-4FA0-B2A6-6F8725CA7437}" srcOrd="0" destOrd="0" presId="urn:microsoft.com/office/officeart/2008/layout/PictureGrid"/>
    <dgm:cxn modelId="{D8537C69-319A-4451-9471-382B5E0ED783}" srcId="{06CFE4A1-8433-4CBC-AAC7-8A9B03623E54}" destId="{1C3E7C7A-26B9-4293-8760-D29D8A97E8C5}" srcOrd="1" destOrd="0" parTransId="{76B0D67B-5D53-4126-BBFC-3F061FD19BE3}" sibTransId="{5BBACFB4-AFE3-480D-817D-6DE5E5834CE8}"/>
    <dgm:cxn modelId="{20B2E58C-3E1D-4700-8E2C-97AF31EFDAF5}" type="presOf" srcId="{1C3E7C7A-26B9-4293-8760-D29D8A97E8C5}" destId="{B0754638-3C34-452E-BDAE-D927D2914FC6}" srcOrd="0" destOrd="0" presId="urn:microsoft.com/office/officeart/2008/layout/PictureGrid"/>
    <dgm:cxn modelId="{22CF46C4-07AB-47B7-8927-0272F33C0B5B}" srcId="{06CFE4A1-8433-4CBC-AAC7-8A9B03623E54}" destId="{F96562C6-853F-4802-B5A3-498770D8BE4E}" srcOrd="0" destOrd="0" parTransId="{0FEB3B7D-2AAC-43CE-965A-A762A91280AB}" sibTransId="{6D5D00AA-ECBB-4FA1-ABE1-971116E554CC}"/>
    <dgm:cxn modelId="{80205D6D-17D7-4ADE-B778-E7EB91108B44}" srcId="{06CFE4A1-8433-4CBC-AAC7-8A9B03623E54}" destId="{CF7ACF20-0A3F-4782-A651-A9D318830EEF}" srcOrd="2" destOrd="0" parTransId="{4921D0C2-2F80-4593-B45C-C225180C44FA}" sibTransId="{80872521-FAAF-4D82-A7BC-572EDE0B88EC}"/>
    <dgm:cxn modelId="{BBAEA6CB-6F5B-42D4-9C7D-060E6C2812AA}" type="presOf" srcId="{23030D1C-1B3F-4B76-9115-46577D119C6A}" destId="{AF44850C-E5E8-40E0-A0DF-9226E03C299C}" srcOrd="0" destOrd="0" presId="urn:microsoft.com/office/officeart/2008/layout/PictureGrid"/>
    <dgm:cxn modelId="{6FF3E98F-2E5F-4A6B-B1CF-B257967C2730}" type="presOf" srcId="{AED80FE1-E709-4688-83FB-AB22E58F5514}" destId="{82232317-8498-4451-A2EF-4BC8DB160E2F}" srcOrd="0" destOrd="0" presId="urn:microsoft.com/office/officeart/2008/layout/PictureGrid"/>
    <dgm:cxn modelId="{301BA848-F663-4FB5-A476-4FF020985149}" type="presOf" srcId="{0734617D-B21F-4843-85A0-CA8AB3358BA5}" destId="{D7AE8B50-86D0-4F2B-BF25-A500B16855BC}" srcOrd="0" destOrd="0" presId="urn:microsoft.com/office/officeart/2008/layout/PictureGrid"/>
    <dgm:cxn modelId="{C224719A-9308-4983-8A9B-CC49C3AADCE3}" srcId="{06CFE4A1-8433-4CBC-AAC7-8A9B03623E54}" destId="{23030D1C-1B3F-4B76-9115-46577D119C6A}" srcOrd="3" destOrd="0" parTransId="{D5E2808B-05DC-4872-B7D2-75F495B41362}" sibTransId="{AAB04623-6C51-46F9-883E-2A4938A8FAF3}"/>
    <dgm:cxn modelId="{7E4BA854-6B57-4427-B017-84EFEBD704B2}" srcId="{06CFE4A1-8433-4CBC-AAC7-8A9B03623E54}" destId="{0734617D-B21F-4843-85A0-CA8AB3358BA5}" srcOrd="4" destOrd="0" parTransId="{47305B2D-68A5-4B74-A39B-DCF28BE016BD}" sibTransId="{9F8C1DD3-1677-4CCA-927A-E3685FA46378}"/>
    <dgm:cxn modelId="{8279E66A-7303-494D-A886-25E83E8173D9}" srcId="{06CFE4A1-8433-4CBC-AAC7-8A9B03623E54}" destId="{AED80FE1-E709-4688-83FB-AB22E58F5514}" srcOrd="5" destOrd="0" parTransId="{DFC40033-60A6-468E-AEFA-108611231C2D}" sibTransId="{88B9C94A-57BF-4A89-ADA0-D37CEED31EF0}"/>
    <dgm:cxn modelId="{50B3CF46-8CB0-4428-94D9-553B5615811D}" type="presParOf" srcId="{1D24723D-57E2-4C7C-9C6E-9752D3FF6D8C}" destId="{C0A47C06-68EA-4B88-911D-C7EB6A702031}" srcOrd="0" destOrd="0" presId="urn:microsoft.com/office/officeart/2008/layout/PictureGrid"/>
    <dgm:cxn modelId="{15A17D58-9877-41F5-BADC-D2EA9AA24258}" type="presParOf" srcId="{C0A47C06-68EA-4B88-911D-C7EB6A702031}" destId="{C9A9FEB8-53E4-4FB0-9272-3CBC411AD963}" srcOrd="0" destOrd="0" presId="urn:microsoft.com/office/officeart/2008/layout/PictureGrid"/>
    <dgm:cxn modelId="{FCCA435F-6875-4EEE-89D4-A7D74283792B}" type="presParOf" srcId="{C0A47C06-68EA-4B88-911D-C7EB6A702031}" destId="{33C0A09E-53F8-4D20-A70B-4F6B4A6C808B}" srcOrd="1" destOrd="0" presId="urn:microsoft.com/office/officeart/2008/layout/PictureGrid"/>
    <dgm:cxn modelId="{731AFEFE-4A61-4F5F-9DD6-B37099F6BE59}" type="presParOf" srcId="{1D24723D-57E2-4C7C-9C6E-9752D3FF6D8C}" destId="{6DCEEA2F-D6B7-491C-AB47-614B17C06A9E}" srcOrd="1" destOrd="0" presId="urn:microsoft.com/office/officeart/2008/layout/PictureGrid"/>
    <dgm:cxn modelId="{15E4AE27-4788-466C-9238-C67605642117}" type="presParOf" srcId="{1D24723D-57E2-4C7C-9C6E-9752D3FF6D8C}" destId="{796A7CED-DB70-427B-A24D-EB844E2C70D0}" srcOrd="2" destOrd="0" presId="urn:microsoft.com/office/officeart/2008/layout/PictureGrid"/>
    <dgm:cxn modelId="{AA3DEF05-CC46-41D0-A6BC-88378ED4933C}" type="presParOf" srcId="{796A7CED-DB70-427B-A24D-EB844E2C70D0}" destId="{B0754638-3C34-452E-BDAE-D927D2914FC6}" srcOrd="0" destOrd="0" presId="urn:microsoft.com/office/officeart/2008/layout/PictureGrid"/>
    <dgm:cxn modelId="{A20CECA7-79A7-43C5-BF06-C84F40BA708E}" type="presParOf" srcId="{796A7CED-DB70-427B-A24D-EB844E2C70D0}" destId="{22D412F1-D6F4-4C7F-AC16-57DDC52473DF}" srcOrd="1" destOrd="0" presId="urn:microsoft.com/office/officeart/2008/layout/PictureGrid"/>
    <dgm:cxn modelId="{170AAE09-76BC-4FB9-9DFE-AF534056C264}" type="presParOf" srcId="{1D24723D-57E2-4C7C-9C6E-9752D3FF6D8C}" destId="{D000E10F-314E-4B52-97EE-0DEEB04FC5EA}" srcOrd="3" destOrd="0" presId="urn:microsoft.com/office/officeart/2008/layout/PictureGrid"/>
    <dgm:cxn modelId="{8751451F-A443-4A6C-97C4-2DF535E73D2F}" type="presParOf" srcId="{1D24723D-57E2-4C7C-9C6E-9752D3FF6D8C}" destId="{43E813CF-311F-4B5C-B9C5-1D127E881A8A}" srcOrd="4" destOrd="0" presId="urn:microsoft.com/office/officeart/2008/layout/PictureGrid"/>
    <dgm:cxn modelId="{D5DDA2B4-6AEF-46B8-9BED-4015FF809819}" type="presParOf" srcId="{43E813CF-311F-4B5C-B9C5-1D127E881A8A}" destId="{C88F86A1-F2DC-4FA0-B2A6-6F8725CA7437}" srcOrd="0" destOrd="0" presId="urn:microsoft.com/office/officeart/2008/layout/PictureGrid"/>
    <dgm:cxn modelId="{47EBFA4B-2E5B-4E95-8A97-81FCB4D52B16}" type="presParOf" srcId="{43E813CF-311F-4B5C-B9C5-1D127E881A8A}" destId="{B4748E5A-80C3-4B12-9B6C-A9CDD6D723F1}" srcOrd="1" destOrd="0" presId="urn:microsoft.com/office/officeart/2008/layout/PictureGrid"/>
    <dgm:cxn modelId="{F18893F0-7706-4F5A-A7BA-DCA7C539AFC3}" type="presParOf" srcId="{1D24723D-57E2-4C7C-9C6E-9752D3FF6D8C}" destId="{F05BB694-708F-486B-BEA6-A31C8FD5BF9B}" srcOrd="5" destOrd="0" presId="urn:microsoft.com/office/officeart/2008/layout/PictureGrid"/>
    <dgm:cxn modelId="{A74B05BA-EADB-4E3C-AF21-B38D9DDA1614}" type="presParOf" srcId="{1D24723D-57E2-4C7C-9C6E-9752D3FF6D8C}" destId="{89F845D4-BBB2-46C9-A9B1-842E86B4B4FF}" srcOrd="6" destOrd="0" presId="urn:microsoft.com/office/officeart/2008/layout/PictureGrid"/>
    <dgm:cxn modelId="{D449DE5C-1397-4A66-9197-E0D0E96E1353}" type="presParOf" srcId="{89F845D4-BBB2-46C9-A9B1-842E86B4B4FF}" destId="{AF44850C-E5E8-40E0-A0DF-9226E03C299C}" srcOrd="0" destOrd="0" presId="urn:microsoft.com/office/officeart/2008/layout/PictureGrid"/>
    <dgm:cxn modelId="{4097DC8B-F95D-4C9D-ABFF-53FCC5C48B23}" type="presParOf" srcId="{89F845D4-BBB2-46C9-A9B1-842E86B4B4FF}" destId="{A0A63FAA-F609-472F-8C05-9DCC7665E127}" srcOrd="1" destOrd="0" presId="urn:microsoft.com/office/officeart/2008/layout/PictureGrid"/>
    <dgm:cxn modelId="{3F966F47-51FA-4E61-BAD9-132337E140E0}" type="presParOf" srcId="{1D24723D-57E2-4C7C-9C6E-9752D3FF6D8C}" destId="{7FA9C385-6042-4F19-B50F-D8BD0807E191}" srcOrd="7" destOrd="0" presId="urn:microsoft.com/office/officeart/2008/layout/PictureGrid"/>
    <dgm:cxn modelId="{C8B3D175-C6C9-4335-A247-3CC8CD5F7D35}" type="presParOf" srcId="{1D24723D-57E2-4C7C-9C6E-9752D3FF6D8C}" destId="{A13089B3-AF5A-4456-90CA-D6A7078213CF}" srcOrd="8" destOrd="0" presId="urn:microsoft.com/office/officeart/2008/layout/PictureGrid"/>
    <dgm:cxn modelId="{ABA8D1D7-8653-43AE-ACAB-C74D4FE8B47B}" type="presParOf" srcId="{A13089B3-AF5A-4456-90CA-D6A7078213CF}" destId="{D7AE8B50-86D0-4F2B-BF25-A500B16855BC}" srcOrd="0" destOrd="0" presId="urn:microsoft.com/office/officeart/2008/layout/PictureGrid"/>
    <dgm:cxn modelId="{F514D4EC-4C13-4734-AA74-24DD74436035}" type="presParOf" srcId="{A13089B3-AF5A-4456-90CA-D6A7078213CF}" destId="{E4D7404C-06AA-4E55-847D-A96E48CCF0C6}" srcOrd="1" destOrd="0" presId="urn:microsoft.com/office/officeart/2008/layout/PictureGrid"/>
    <dgm:cxn modelId="{8F227965-56DD-49AA-8797-8931C6F10BBF}" type="presParOf" srcId="{1D24723D-57E2-4C7C-9C6E-9752D3FF6D8C}" destId="{C257B7AE-DD62-4FF9-9290-4AB145B15525}" srcOrd="9" destOrd="0" presId="urn:microsoft.com/office/officeart/2008/layout/PictureGrid"/>
    <dgm:cxn modelId="{18FCCC99-F73A-48D7-A984-B69FD561BD3B}" type="presParOf" srcId="{1D24723D-57E2-4C7C-9C6E-9752D3FF6D8C}" destId="{01676407-4443-4BFE-AE05-31E786E0954E}" srcOrd="10" destOrd="0" presId="urn:microsoft.com/office/officeart/2008/layout/PictureGrid"/>
    <dgm:cxn modelId="{E65B1371-6CC8-44C2-AD6D-9AF164A25169}" type="presParOf" srcId="{01676407-4443-4BFE-AE05-31E786E0954E}" destId="{82232317-8498-4451-A2EF-4BC8DB160E2F}" srcOrd="0" destOrd="0" presId="urn:microsoft.com/office/officeart/2008/layout/PictureGrid"/>
    <dgm:cxn modelId="{05A6780F-CA88-489E-8849-47BB539C80B3}" type="presParOf" srcId="{01676407-4443-4BFE-AE05-31E786E0954E}" destId="{D916A10C-C140-4061-A699-0EF62D65E569}" srcOrd="1" destOrd="0" presId="urn:microsoft.com/office/officeart/2008/layout/PictureGri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56BD19-9895-4A71-A659-61F419F2DA76}" type="doc">
      <dgm:prSet loTypeId="urn:microsoft.com/office/officeart/2005/8/layout/vList3" loCatId="picture" qsTypeId="urn:microsoft.com/office/officeart/2005/8/quickstyle/3d1" qsCatId="3D" csTypeId="urn:microsoft.com/office/officeart/2005/8/colors/accent1_2" csCatId="accent1" phldr="1"/>
      <dgm:spPr/>
    </dgm:pt>
    <dgm:pt modelId="{66906C43-9451-4A7F-89E3-31FC22416137}">
      <dgm:prSet phldrT="[文本]" custT="1"/>
      <dgm:spPr/>
      <dgm:t>
        <a:bodyPr/>
        <a:lstStyle/>
        <a:p>
          <a:r>
            <a:rPr lang="zh-CN" altLang="en-US" sz="1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萌芽期</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Technology Trigger</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）：人们对新技术产品和概念开始感知，并且表现出兴趣</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dgm:t>
    </dgm:pt>
    <dgm:pt modelId="{DB82821E-1EBB-44D9-BF64-BBFCA3F940FD}" type="parTrans" cxnId="{AE0F9E6C-DC68-4BC5-84F9-736632551779}">
      <dgm:prSet/>
      <dgm:spPr/>
      <dgm:t>
        <a:bodyPr/>
        <a:lstStyle/>
        <a:p>
          <a:endParaRPr lang="zh-CN" altLang="en-US" sz="2400">
            <a:latin typeface="Times New Roman" panose="02020603050405020304" pitchFamily="18" charset="0"/>
            <a:cs typeface="Times New Roman" panose="02020603050405020304" pitchFamily="18" charset="0"/>
          </a:endParaRPr>
        </a:p>
      </dgm:t>
    </dgm:pt>
    <dgm:pt modelId="{23E32C37-44B5-4FD6-B0A6-C4549914C172}" type="sibTrans" cxnId="{AE0F9E6C-DC68-4BC5-84F9-736632551779}">
      <dgm:prSet/>
      <dgm:spPr/>
      <dgm:t>
        <a:bodyPr/>
        <a:lstStyle/>
        <a:p>
          <a:endParaRPr lang="zh-CN" altLang="en-US" sz="2400">
            <a:latin typeface="Times New Roman" panose="02020603050405020304" pitchFamily="18" charset="0"/>
            <a:cs typeface="Times New Roman" panose="02020603050405020304" pitchFamily="18" charset="0"/>
          </a:endParaRPr>
        </a:p>
      </dgm:t>
    </dgm:pt>
    <dgm:pt modelId="{9D11828F-67D9-4424-942A-E80C7F065486}">
      <dgm:prSet phldrT="[文本]" custT="1"/>
      <dgm:spPr/>
      <dgm:t>
        <a:bodyPr/>
        <a:lstStyle/>
        <a:p>
          <a:r>
            <a:rPr lang="zh-CN" altLang="en-US" sz="1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过热期</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Peak of Inflated Expectations</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）：人们一拥而上，纷纷采用这种新技术，讨论这种新技术。典型成功的案例往往会把人们的这种热情加上把催化剂</a:t>
          </a: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dgm:t>
    </dgm:pt>
    <dgm:pt modelId="{7ADAF072-7F46-4FDF-AEC3-A5BFFAD5A670}" type="parTrans" cxnId="{868494CA-BCE5-4C43-B55B-A230AAADC6B6}">
      <dgm:prSet/>
      <dgm:spPr/>
      <dgm:t>
        <a:bodyPr/>
        <a:lstStyle/>
        <a:p>
          <a:endParaRPr lang="zh-CN" altLang="en-US" sz="2400">
            <a:latin typeface="Times New Roman" panose="02020603050405020304" pitchFamily="18" charset="0"/>
            <a:cs typeface="Times New Roman" panose="02020603050405020304" pitchFamily="18" charset="0"/>
          </a:endParaRPr>
        </a:p>
      </dgm:t>
    </dgm:pt>
    <dgm:pt modelId="{BED70370-BED2-4942-A1C7-54455A4D6C0E}" type="sibTrans" cxnId="{868494CA-BCE5-4C43-B55B-A230AAADC6B6}">
      <dgm:prSet/>
      <dgm:spPr/>
      <dgm:t>
        <a:bodyPr/>
        <a:lstStyle/>
        <a:p>
          <a:endParaRPr lang="zh-CN" altLang="en-US" sz="2400">
            <a:latin typeface="Times New Roman" panose="02020603050405020304" pitchFamily="18" charset="0"/>
            <a:cs typeface="Times New Roman" panose="02020603050405020304" pitchFamily="18" charset="0"/>
          </a:endParaRPr>
        </a:p>
      </dgm:t>
    </dgm:pt>
    <dgm:pt modelId="{54A45682-DB24-4CC8-8669-1E702795468E}">
      <dgm:prSet phldrT="[文本]" custT="1"/>
      <dgm:spPr/>
      <dgm:t>
        <a:bodyPr/>
        <a:lstStyle/>
        <a:p>
          <a:r>
            <a:rPr lang="zh-CN" altLang="en-US" sz="1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复苏期</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Slope of Enlightenment</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）：人们开始反思问题，并从实际出发考虑技术的价值。相比之前冷静不少</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dgm:t>
    </dgm:pt>
    <dgm:pt modelId="{47BC6C44-B818-46DB-83AA-C840F5882F3E}" type="parTrans" cxnId="{56E7C29D-6ABD-48EC-9A73-F7173A92C6A7}">
      <dgm:prSet/>
      <dgm:spPr/>
      <dgm:t>
        <a:bodyPr/>
        <a:lstStyle/>
        <a:p>
          <a:endParaRPr lang="zh-CN" altLang="en-US" sz="2400">
            <a:latin typeface="Times New Roman" panose="02020603050405020304" pitchFamily="18" charset="0"/>
            <a:cs typeface="Times New Roman" panose="02020603050405020304" pitchFamily="18" charset="0"/>
          </a:endParaRPr>
        </a:p>
      </dgm:t>
    </dgm:pt>
    <dgm:pt modelId="{0CF0E4CA-EFF2-4B7D-9442-A132A6C778C5}" type="sibTrans" cxnId="{56E7C29D-6ABD-48EC-9A73-F7173A92C6A7}">
      <dgm:prSet/>
      <dgm:spPr/>
      <dgm:t>
        <a:bodyPr/>
        <a:lstStyle/>
        <a:p>
          <a:endParaRPr lang="zh-CN" altLang="en-US" sz="2400">
            <a:latin typeface="Times New Roman" panose="02020603050405020304" pitchFamily="18" charset="0"/>
            <a:cs typeface="Times New Roman" panose="02020603050405020304" pitchFamily="18" charset="0"/>
          </a:endParaRPr>
        </a:p>
      </dgm:t>
    </dgm:pt>
    <dgm:pt modelId="{C7A0444D-5B7E-4A2E-B4E9-379D2FB31F34}">
      <dgm:prSet phldrT="[文本]" custT="1"/>
      <dgm:spPr/>
      <dgm:t>
        <a:bodyPr/>
        <a:lstStyle/>
        <a:p>
          <a:r>
            <a:rPr lang="zh-CN" altLang="en-US" sz="1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成熟期</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Plateau of Productivity</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）：真正成熟，该技术已经成为一种平常</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dgm:t>
    </dgm:pt>
    <dgm:pt modelId="{2A3EB29C-9F47-40F2-9484-A3BB6381BA43}" type="parTrans" cxnId="{9F8C7238-A879-4D95-8235-3C5126C969F4}">
      <dgm:prSet/>
      <dgm:spPr/>
      <dgm:t>
        <a:bodyPr/>
        <a:lstStyle/>
        <a:p>
          <a:endParaRPr lang="zh-CN" altLang="en-US" sz="2400">
            <a:latin typeface="Times New Roman" panose="02020603050405020304" pitchFamily="18" charset="0"/>
            <a:cs typeface="Times New Roman" panose="02020603050405020304" pitchFamily="18" charset="0"/>
          </a:endParaRPr>
        </a:p>
      </dgm:t>
    </dgm:pt>
    <dgm:pt modelId="{841EF671-F0B3-4F9B-A3E5-0C15FEBD3B6A}" type="sibTrans" cxnId="{9F8C7238-A879-4D95-8235-3C5126C969F4}">
      <dgm:prSet/>
      <dgm:spPr/>
      <dgm:t>
        <a:bodyPr/>
        <a:lstStyle/>
        <a:p>
          <a:endParaRPr lang="zh-CN" altLang="en-US" sz="2400">
            <a:latin typeface="Times New Roman" panose="02020603050405020304" pitchFamily="18" charset="0"/>
            <a:cs typeface="Times New Roman" panose="02020603050405020304" pitchFamily="18" charset="0"/>
          </a:endParaRPr>
        </a:p>
      </dgm:t>
    </dgm:pt>
    <dgm:pt modelId="{F4641D94-40FC-4B87-9701-26C0E6E81042}">
      <dgm:prSet phldrT="[文本]" custT="1"/>
      <dgm:spPr/>
      <dgm:t>
        <a:bodyPr/>
        <a:lstStyle/>
        <a:p>
          <a:r>
            <a:rPr lang="zh-CN" altLang="en-US" sz="1800" b="0" i="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低谷期</a:t>
          </a:r>
          <a:r>
            <a:rPr lang="zh-CN" altLang="en-US" sz="1800" b="0" i="0" dirty="0" smtClean="0">
              <a:latin typeface="Times New Roman" panose="02020603050405020304" pitchFamily="18" charset="0"/>
              <a:ea typeface="黑体" panose="02010609060101010101" pitchFamily="49" charset="-122"/>
              <a:cs typeface="Times New Roman" panose="02020603050405020304" pitchFamily="18" charset="0"/>
            </a:rPr>
            <a:t>（</a:t>
          </a:r>
          <a:r>
            <a:rPr lang="en-US" sz="1800" b="0" i="0" dirty="0" smtClean="0">
              <a:latin typeface="Times New Roman" panose="02020603050405020304" pitchFamily="18" charset="0"/>
              <a:ea typeface="黑体" panose="02010609060101010101" pitchFamily="49" charset="-122"/>
              <a:cs typeface="Times New Roman" panose="02020603050405020304" pitchFamily="18" charset="0"/>
            </a:rPr>
            <a:t>Trough of Disillusionment）</a:t>
          </a:r>
          <a:r>
            <a:rPr lang="zh-CN" altLang="en-US" sz="1800" b="0" i="0" dirty="0" smtClean="0">
              <a:latin typeface="Times New Roman" panose="02020603050405020304" pitchFamily="18" charset="0"/>
              <a:ea typeface="黑体" panose="02010609060101010101" pitchFamily="49" charset="-122"/>
              <a:cs typeface="Times New Roman" panose="02020603050405020304" pitchFamily="18" charset="0"/>
            </a:rPr>
            <a:t>：过度的预期，严峻的现实，往往会把人们心理的一把火浇灭</a:t>
          </a:r>
          <a:r>
            <a:rPr lang="en-US" altLang="zh-CN" sz="1800" b="0" i="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dgm:t>
    </dgm:pt>
    <dgm:pt modelId="{536E1278-E95E-493E-90DD-BDECC7D0F56E}" type="parTrans" cxnId="{06F974E1-195A-485D-BFB2-AAD65C091D99}">
      <dgm:prSet/>
      <dgm:spPr/>
      <dgm:t>
        <a:bodyPr/>
        <a:lstStyle/>
        <a:p>
          <a:endParaRPr lang="zh-CN" altLang="en-US" sz="2400">
            <a:latin typeface="Times New Roman" panose="02020603050405020304" pitchFamily="18" charset="0"/>
            <a:cs typeface="Times New Roman" panose="02020603050405020304" pitchFamily="18" charset="0"/>
          </a:endParaRPr>
        </a:p>
      </dgm:t>
    </dgm:pt>
    <dgm:pt modelId="{6C4EC3AC-0FAC-428C-8D9B-FE121CDFD645}" type="sibTrans" cxnId="{06F974E1-195A-485D-BFB2-AAD65C091D99}">
      <dgm:prSet/>
      <dgm:spPr/>
      <dgm:t>
        <a:bodyPr/>
        <a:lstStyle/>
        <a:p>
          <a:endParaRPr lang="zh-CN" altLang="en-US" sz="2400">
            <a:latin typeface="Times New Roman" panose="02020603050405020304" pitchFamily="18" charset="0"/>
            <a:cs typeface="Times New Roman" panose="02020603050405020304" pitchFamily="18" charset="0"/>
          </a:endParaRPr>
        </a:p>
      </dgm:t>
    </dgm:pt>
    <dgm:pt modelId="{C1A49C14-0FF2-4C0A-B466-8F7080D2130B}" type="pres">
      <dgm:prSet presAssocID="{B556BD19-9895-4A71-A659-61F419F2DA76}" presName="linearFlow" presStyleCnt="0">
        <dgm:presLayoutVars>
          <dgm:dir/>
          <dgm:resizeHandles val="exact"/>
        </dgm:presLayoutVars>
      </dgm:prSet>
      <dgm:spPr/>
    </dgm:pt>
    <dgm:pt modelId="{B7F1C22E-559B-458F-BEFC-03E46A577FB7}" type="pres">
      <dgm:prSet presAssocID="{66906C43-9451-4A7F-89E3-31FC22416137}" presName="composite" presStyleCnt="0"/>
      <dgm:spPr/>
    </dgm:pt>
    <dgm:pt modelId="{2839B175-C07C-4A9A-87BC-5D631427960A}" type="pres">
      <dgm:prSet presAssocID="{66906C43-9451-4A7F-89E3-31FC22416137}" presName="imgShp" presStyleLbl="fgImgPlace1" presStyleIdx="0" presStyleCnt="5" custLinFactNeighborX="-6442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0000" r="-30000"/>
          </a:stretch>
        </a:blipFill>
      </dgm:spPr>
    </dgm:pt>
    <dgm:pt modelId="{C9027DD4-B8B5-4746-9695-BE71EDF4DA20}" type="pres">
      <dgm:prSet presAssocID="{66906C43-9451-4A7F-89E3-31FC22416137}" presName="txShp" presStyleLbl="node1" presStyleIdx="0" presStyleCnt="5" custScaleX="120475">
        <dgm:presLayoutVars>
          <dgm:bulletEnabled val="1"/>
        </dgm:presLayoutVars>
      </dgm:prSet>
      <dgm:spPr/>
      <dgm:t>
        <a:bodyPr/>
        <a:lstStyle/>
        <a:p>
          <a:endParaRPr lang="zh-CN" altLang="en-US"/>
        </a:p>
      </dgm:t>
    </dgm:pt>
    <dgm:pt modelId="{BAEDFF39-8EFC-4896-B661-D327254E0194}" type="pres">
      <dgm:prSet presAssocID="{23E32C37-44B5-4FD6-B0A6-C4549914C172}" presName="spacing" presStyleCnt="0"/>
      <dgm:spPr/>
    </dgm:pt>
    <dgm:pt modelId="{EABE47DA-DEAA-4F5E-A3AB-170F5A365C13}" type="pres">
      <dgm:prSet presAssocID="{9D11828F-67D9-4424-942A-E80C7F065486}" presName="composite" presStyleCnt="0"/>
      <dgm:spPr/>
    </dgm:pt>
    <dgm:pt modelId="{A16C8DAF-9DAE-478A-86DC-60593D2E5502}" type="pres">
      <dgm:prSet presAssocID="{9D11828F-67D9-4424-942A-E80C7F065486}" presName="imgShp" presStyleLbl="fgImgPlace1" presStyleIdx="1" presStyleCnt="5" custLinFactNeighborX="-64420"/>
      <dgm:spPr>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AE86F0AB-02F5-4F65-9FCC-E7327AD3C6D0}" type="pres">
      <dgm:prSet presAssocID="{9D11828F-67D9-4424-942A-E80C7F065486}" presName="txShp" presStyleLbl="node1" presStyleIdx="1" presStyleCnt="5" custScaleX="120475">
        <dgm:presLayoutVars>
          <dgm:bulletEnabled val="1"/>
        </dgm:presLayoutVars>
      </dgm:prSet>
      <dgm:spPr/>
      <dgm:t>
        <a:bodyPr/>
        <a:lstStyle/>
        <a:p>
          <a:endParaRPr lang="zh-CN" altLang="en-US"/>
        </a:p>
      </dgm:t>
    </dgm:pt>
    <dgm:pt modelId="{61F03180-F05B-47A3-8802-4F7DCD452493}" type="pres">
      <dgm:prSet presAssocID="{BED70370-BED2-4942-A1C7-54455A4D6C0E}" presName="spacing" presStyleCnt="0"/>
      <dgm:spPr/>
    </dgm:pt>
    <dgm:pt modelId="{054F1704-B433-4013-A7ED-75B24D038A99}" type="pres">
      <dgm:prSet presAssocID="{F4641D94-40FC-4B87-9701-26C0E6E81042}" presName="composite" presStyleCnt="0"/>
      <dgm:spPr/>
    </dgm:pt>
    <dgm:pt modelId="{3248992C-777D-45EB-8261-7C42CDAF1A13}" type="pres">
      <dgm:prSet presAssocID="{F4641D94-40FC-4B87-9701-26C0E6E81042}" presName="imgShp" presStyleLbl="fgImgPlace1" presStyleIdx="2" presStyleCnt="5" custLinFactNeighborX="-64420"/>
      <dgm:spPr>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dgm:spPr>
    </dgm:pt>
    <dgm:pt modelId="{C843C710-90E2-4FD2-B25E-BB971D0D298F}" type="pres">
      <dgm:prSet presAssocID="{F4641D94-40FC-4B87-9701-26C0E6E81042}" presName="txShp" presStyleLbl="node1" presStyleIdx="2" presStyleCnt="5" custScaleX="120475">
        <dgm:presLayoutVars>
          <dgm:bulletEnabled val="1"/>
        </dgm:presLayoutVars>
      </dgm:prSet>
      <dgm:spPr/>
      <dgm:t>
        <a:bodyPr/>
        <a:lstStyle/>
        <a:p>
          <a:endParaRPr lang="zh-CN" altLang="en-US"/>
        </a:p>
      </dgm:t>
    </dgm:pt>
    <dgm:pt modelId="{8FFA1568-895A-422A-AACD-A67613BC1938}" type="pres">
      <dgm:prSet presAssocID="{6C4EC3AC-0FAC-428C-8D9B-FE121CDFD645}" presName="spacing" presStyleCnt="0"/>
      <dgm:spPr/>
    </dgm:pt>
    <dgm:pt modelId="{03139F6F-5927-4F69-8564-788E042CDF9A}" type="pres">
      <dgm:prSet presAssocID="{54A45682-DB24-4CC8-8669-1E702795468E}" presName="composite" presStyleCnt="0"/>
      <dgm:spPr/>
    </dgm:pt>
    <dgm:pt modelId="{19BD5CC2-1CA7-4915-BEC1-0CD43973FBC6}" type="pres">
      <dgm:prSet presAssocID="{54A45682-DB24-4CC8-8669-1E702795468E}" presName="imgShp" presStyleLbl="fgImgPlace1" presStyleIdx="3" presStyleCnt="5" custLinFactNeighborX="-64420"/>
      <dgm:spPr>
        <a:blipFill>
          <a:blip xmlns:r="http://schemas.openxmlformats.org/officeDocument/2006/relationships" r:embed="rId4">
            <a:extLst>
              <a:ext uri="{28A0092B-C50C-407E-A947-70E740481C1C}">
                <a14:useLocalDpi xmlns:a14="http://schemas.microsoft.com/office/drawing/2010/main" val="0"/>
              </a:ext>
            </a:extLst>
          </a:blip>
          <a:srcRect/>
          <a:stretch>
            <a:fillRect l="-20000" r="-20000"/>
          </a:stretch>
        </a:blipFill>
      </dgm:spPr>
    </dgm:pt>
    <dgm:pt modelId="{FEC36690-81E5-4F9D-8E6A-8CF34137967F}" type="pres">
      <dgm:prSet presAssocID="{54A45682-DB24-4CC8-8669-1E702795468E}" presName="txShp" presStyleLbl="node1" presStyleIdx="3" presStyleCnt="5" custScaleX="120475">
        <dgm:presLayoutVars>
          <dgm:bulletEnabled val="1"/>
        </dgm:presLayoutVars>
      </dgm:prSet>
      <dgm:spPr/>
      <dgm:t>
        <a:bodyPr/>
        <a:lstStyle/>
        <a:p>
          <a:endParaRPr lang="zh-CN" altLang="en-US"/>
        </a:p>
      </dgm:t>
    </dgm:pt>
    <dgm:pt modelId="{BF1D2576-1458-4DC5-B30E-C9C940EE8310}" type="pres">
      <dgm:prSet presAssocID="{0CF0E4CA-EFF2-4B7D-9442-A132A6C778C5}" presName="spacing" presStyleCnt="0"/>
      <dgm:spPr/>
    </dgm:pt>
    <dgm:pt modelId="{610F1788-63F7-4017-9F9E-00D5CABB7DC3}" type="pres">
      <dgm:prSet presAssocID="{C7A0444D-5B7E-4A2E-B4E9-379D2FB31F34}" presName="composite" presStyleCnt="0"/>
      <dgm:spPr/>
    </dgm:pt>
    <dgm:pt modelId="{DC6A642C-4FF9-4890-A310-1BF4F84961E6}" type="pres">
      <dgm:prSet presAssocID="{C7A0444D-5B7E-4A2E-B4E9-379D2FB31F34}" presName="imgShp" presStyleLbl="fgImgPlace1" presStyleIdx="4" presStyleCnt="5" custLinFactNeighborX="-64420"/>
      <dgm:spPr>
        <a:blipFill>
          <a:blip xmlns:r="http://schemas.openxmlformats.org/officeDocument/2006/relationships" r:embed="rId5">
            <a:extLst>
              <a:ext uri="{28A0092B-C50C-407E-A947-70E740481C1C}">
                <a14:useLocalDpi xmlns:a14="http://schemas.microsoft.com/office/drawing/2010/main" val="0"/>
              </a:ext>
            </a:extLst>
          </a:blip>
          <a:srcRect/>
          <a:stretch>
            <a:fillRect l="-30000" r="-30000"/>
          </a:stretch>
        </a:blipFill>
      </dgm:spPr>
    </dgm:pt>
    <dgm:pt modelId="{68338D3E-B3A1-426E-8570-FA81BC7F94F4}" type="pres">
      <dgm:prSet presAssocID="{C7A0444D-5B7E-4A2E-B4E9-379D2FB31F34}" presName="txShp" presStyleLbl="node1" presStyleIdx="4" presStyleCnt="5" custScaleX="120475">
        <dgm:presLayoutVars>
          <dgm:bulletEnabled val="1"/>
        </dgm:presLayoutVars>
      </dgm:prSet>
      <dgm:spPr/>
      <dgm:t>
        <a:bodyPr/>
        <a:lstStyle/>
        <a:p>
          <a:endParaRPr lang="zh-CN" altLang="en-US"/>
        </a:p>
      </dgm:t>
    </dgm:pt>
  </dgm:ptLst>
  <dgm:cxnLst>
    <dgm:cxn modelId="{0E5CCA69-95C5-42B0-873E-A1A188ECEAF3}" type="presOf" srcId="{66906C43-9451-4A7F-89E3-31FC22416137}" destId="{C9027DD4-B8B5-4746-9695-BE71EDF4DA20}" srcOrd="0" destOrd="0" presId="urn:microsoft.com/office/officeart/2005/8/layout/vList3"/>
    <dgm:cxn modelId="{BA76C67D-3E8E-4775-BC41-769B209ECCDC}" type="presOf" srcId="{54A45682-DB24-4CC8-8669-1E702795468E}" destId="{FEC36690-81E5-4F9D-8E6A-8CF34137967F}" srcOrd="0" destOrd="0" presId="urn:microsoft.com/office/officeart/2005/8/layout/vList3"/>
    <dgm:cxn modelId="{A8A72B78-DD41-4CDE-A4A1-4E7EEBCAFF6B}" type="presOf" srcId="{F4641D94-40FC-4B87-9701-26C0E6E81042}" destId="{C843C710-90E2-4FD2-B25E-BB971D0D298F}" srcOrd="0" destOrd="0" presId="urn:microsoft.com/office/officeart/2005/8/layout/vList3"/>
    <dgm:cxn modelId="{56E7C29D-6ABD-48EC-9A73-F7173A92C6A7}" srcId="{B556BD19-9895-4A71-A659-61F419F2DA76}" destId="{54A45682-DB24-4CC8-8669-1E702795468E}" srcOrd="3" destOrd="0" parTransId="{47BC6C44-B818-46DB-83AA-C840F5882F3E}" sibTransId="{0CF0E4CA-EFF2-4B7D-9442-A132A6C778C5}"/>
    <dgm:cxn modelId="{B077E743-D602-4452-A03B-384CC993752B}" type="presOf" srcId="{B556BD19-9895-4A71-A659-61F419F2DA76}" destId="{C1A49C14-0FF2-4C0A-B466-8F7080D2130B}" srcOrd="0" destOrd="0" presId="urn:microsoft.com/office/officeart/2005/8/layout/vList3"/>
    <dgm:cxn modelId="{868494CA-BCE5-4C43-B55B-A230AAADC6B6}" srcId="{B556BD19-9895-4A71-A659-61F419F2DA76}" destId="{9D11828F-67D9-4424-942A-E80C7F065486}" srcOrd="1" destOrd="0" parTransId="{7ADAF072-7F46-4FDF-AEC3-A5BFFAD5A670}" sibTransId="{BED70370-BED2-4942-A1C7-54455A4D6C0E}"/>
    <dgm:cxn modelId="{AE0F9E6C-DC68-4BC5-84F9-736632551779}" srcId="{B556BD19-9895-4A71-A659-61F419F2DA76}" destId="{66906C43-9451-4A7F-89E3-31FC22416137}" srcOrd="0" destOrd="0" parTransId="{DB82821E-1EBB-44D9-BF64-BBFCA3F940FD}" sibTransId="{23E32C37-44B5-4FD6-B0A6-C4549914C172}"/>
    <dgm:cxn modelId="{A4B35257-75FE-48FE-B6CF-F0982ED50D97}" type="presOf" srcId="{9D11828F-67D9-4424-942A-E80C7F065486}" destId="{AE86F0AB-02F5-4F65-9FCC-E7327AD3C6D0}" srcOrd="0" destOrd="0" presId="urn:microsoft.com/office/officeart/2005/8/layout/vList3"/>
    <dgm:cxn modelId="{9F8C7238-A879-4D95-8235-3C5126C969F4}" srcId="{B556BD19-9895-4A71-A659-61F419F2DA76}" destId="{C7A0444D-5B7E-4A2E-B4E9-379D2FB31F34}" srcOrd="4" destOrd="0" parTransId="{2A3EB29C-9F47-40F2-9484-A3BB6381BA43}" sibTransId="{841EF671-F0B3-4F9B-A3E5-0C15FEBD3B6A}"/>
    <dgm:cxn modelId="{06F974E1-195A-485D-BFB2-AAD65C091D99}" srcId="{B556BD19-9895-4A71-A659-61F419F2DA76}" destId="{F4641D94-40FC-4B87-9701-26C0E6E81042}" srcOrd="2" destOrd="0" parTransId="{536E1278-E95E-493E-90DD-BDECC7D0F56E}" sibTransId="{6C4EC3AC-0FAC-428C-8D9B-FE121CDFD645}"/>
    <dgm:cxn modelId="{A6CBEAA4-5FEE-4E57-AFD7-71517C31B04C}" type="presOf" srcId="{C7A0444D-5B7E-4A2E-B4E9-379D2FB31F34}" destId="{68338D3E-B3A1-426E-8570-FA81BC7F94F4}" srcOrd="0" destOrd="0" presId="urn:microsoft.com/office/officeart/2005/8/layout/vList3"/>
    <dgm:cxn modelId="{7B467606-2061-4CD4-8050-6C58A19A0D3E}" type="presParOf" srcId="{C1A49C14-0FF2-4C0A-B466-8F7080D2130B}" destId="{B7F1C22E-559B-458F-BEFC-03E46A577FB7}" srcOrd="0" destOrd="0" presId="urn:microsoft.com/office/officeart/2005/8/layout/vList3"/>
    <dgm:cxn modelId="{D761A404-4881-4146-BCA0-1FF6F0068A12}" type="presParOf" srcId="{B7F1C22E-559B-458F-BEFC-03E46A577FB7}" destId="{2839B175-C07C-4A9A-87BC-5D631427960A}" srcOrd="0" destOrd="0" presId="urn:microsoft.com/office/officeart/2005/8/layout/vList3"/>
    <dgm:cxn modelId="{073F6A6F-15B0-4706-8B51-5C0077386D78}" type="presParOf" srcId="{B7F1C22E-559B-458F-BEFC-03E46A577FB7}" destId="{C9027DD4-B8B5-4746-9695-BE71EDF4DA20}" srcOrd="1" destOrd="0" presId="urn:microsoft.com/office/officeart/2005/8/layout/vList3"/>
    <dgm:cxn modelId="{7CF9530D-4E63-4F03-A958-25A84F40A493}" type="presParOf" srcId="{C1A49C14-0FF2-4C0A-B466-8F7080D2130B}" destId="{BAEDFF39-8EFC-4896-B661-D327254E0194}" srcOrd="1" destOrd="0" presId="urn:microsoft.com/office/officeart/2005/8/layout/vList3"/>
    <dgm:cxn modelId="{ED1E02F4-AA06-40D8-859A-EB7FD9D33BB8}" type="presParOf" srcId="{C1A49C14-0FF2-4C0A-B466-8F7080D2130B}" destId="{EABE47DA-DEAA-4F5E-A3AB-170F5A365C13}" srcOrd="2" destOrd="0" presId="urn:microsoft.com/office/officeart/2005/8/layout/vList3"/>
    <dgm:cxn modelId="{86236A2C-66DE-4352-B3D9-88699622BAE0}" type="presParOf" srcId="{EABE47DA-DEAA-4F5E-A3AB-170F5A365C13}" destId="{A16C8DAF-9DAE-478A-86DC-60593D2E5502}" srcOrd="0" destOrd="0" presId="urn:microsoft.com/office/officeart/2005/8/layout/vList3"/>
    <dgm:cxn modelId="{4E752178-8107-4304-B8D8-1FEF6B72E65D}" type="presParOf" srcId="{EABE47DA-DEAA-4F5E-A3AB-170F5A365C13}" destId="{AE86F0AB-02F5-4F65-9FCC-E7327AD3C6D0}" srcOrd="1" destOrd="0" presId="urn:microsoft.com/office/officeart/2005/8/layout/vList3"/>
    <dgm:cxn modelId="{19BE50A3-2FEA-4E8B-A0A0-8CC4CA65D228}" type="presParOf" srcId="{C1A49C14-0FF2-4C0A-B466-8F7080D2130B}" destId="{61F03180-F05B-47A3-8802-4F7DCD452493}" srcOrd="3" destOrd="0" presId="urn:microsoft.com/office/officeart/2005/8/layout/vList3"/>
    <dgm:cxn modelId="{CB4B4250-1400-4CD8-8B5E-8D47B8E473EE}" type="presParOf" srcId="{C1A49C14-0FF2-4C0A-B466-8F7080D2130B}" destId="{054F1704-B433-4013-A7ED-75B24D038A99}" srcOrd="4" destOrd="0" presId="urn:microsoft.com/office/officeart/2005/8/layout/vList3"/>
    <dgm:cxn modelId="{01896F4D-4F09-423B-B369-6FBF15465244}" type="presParOf" srcId="{054F1704-B433-4013-A7ED-75B24D038A99}" destId="{3248992C-777D-45EB-8261-7C42CDAF1A13}" srcOrd="0" destOrd="0" presId="urn:microsoft.com/office/officeart/2005/8/layout/vList3"/>
    <dgm:cxn modelId="{7D9F3DF2-AB9C-4BAF-8849-C71F33E87367}" type="presParOf" srcId="{054F1704-B433-4013-A7ED-75B24D038A99}" destId="{C843C710-90E2-4FD2-B25E-BB971D0D298F}" srcOrd="1" destOrd="0" presId="urn:microsoft.com/office/officeart/2005/8/layout/vList3"/>
    <dgm:cxn modelId="{4F734336-B98A-40AC-B49D-EF06593F2EF2}" type="presParOf" srcId="{C1A49C14-0FF2-4C0A-B466-8F7080D2130B}" destId="{8FFA1568-895A-422A-AACD-A67613BC1938}" srcOrd="5" destOrd="0" presId="urn:microsoft.com/office/officeart/2005/8/layout/vList3"/>
    <dgm:cxn modelId="{F5C04C0A-E978-45D2-9E4B-5609AF3FAD32}" type="presParOf" srcId="{C1A49C14-0FF2-4C0A-B466-8F7080D2130B}" destId="{03139F6F-5927-4F69-8564-788E042CDF9A}" srcOrd="6" destOrd="0" presId="urn:microsoft.com/office/officeart/2005/8/layout/vList3"/>
    <dgm:cxn modelId="{F76BB230-CD97-4EB1-9751-7201F30B7282}" type="presParOf" srcId="{03139F6F-5927-4F69-8564-788E042CDF9A}" destId="{19BD5CC2-1CA7-4915-BEC1-0CD43973FBC6}" srcOrd="0" destOrd="0" presId="urn:microsoft.com/office/officeart/2005/8/layout/vList3"/>
    <dgm:cxn modelId="{2DE2E2A1-CF78-41E1-8079-D4840AB3006D}" type="presParOf" srcId="{03139F6F-5927-4F69-8564-788E042CDF9A}" destId="{FEC36690-81E5-4F9D-8E6A-8CF34137967F}" srcOrd="1" destOrd="0" presId="urn:microsoft.com/office/officeart/2005/8/layout/vList3"/>
    <dgm:cxn modelId="{559E4829-832E-42E6-8756-9E688CBB28CA}" type="presParOf" srcId="{C1A49C14-0FF2-4C0A-B466-8F7080D2130B}" destId="{BF1D2576-1458-4DC5-B30E-C9C940EE8310}" srcOrd="7" destOrd="0" presId="urn:microsoft.com/office/officeart/2005/8/layout/vList3"/>
    <dgm:cxn modelId="{9340FDBA-FE78-4C8E-9FB4-8A5BD7276CA4}" type="presParOf" srcId="{C1A49C14-0FF2-4C0A-B466-8F7080D2130B}" destId="{610F1788-63F7-4017-9F9E-00D5CABB7DC3}" srcOrd="8" destOrd="0" presId="urn:microsoft.com/office/officeart/2005/8/layout/vList3"/>
    <dgm:cxn modelId="{8908BBD0-520D-4D6E-A7DE-1408DD880FB4}" type="presParOf" srcId="{610F1788-63F7-4017-9F9E-00D5CABB7DC3}" destId="{DC6A642C-4FF9-4890-A310-1BF4F84961E6}" srcOrd="0" destOrd="0" presId="urn:microsoft.com/office/officeart/2005/8/layout/vList3"/>
    <dgm:cxn modelId="{25A5BC09-F13E-4F11-96F0-0D64BAD82B1E}" type="presParOf" srcId="{610F1788-63F7-4017-9F9E-00D5CABB7DC3}" destId="{68338D3E-B3A1-426E-8570-FA81BC7F94F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990752-071A-4691-BA7D-AD975D1E52DF}"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zh-CN" altLang="en-US"/>
        </a:p>
      </dgm:t>
    </dgm:pt>
    <dgm:pt modelId="{AE775FCA-B9CD-42F0-A5B9-64D96E5D04FD}">
      <dgm:prSet phldrT="[文本]"/>
      <dgm:spPr/>
      <dgm:t>
        <a:bodyPr/>
        <a:lstStyle/>
        <a:p>
          <a:r>
            <a:rPr lang="en-US" altLang="zh-CN" dirty="0" smtClean="0"/>
            <a:t>1</a:t>
          </a:r>
          <a:endParaRPr lang="zh-CN" altLang="en-US" dirty="0"/>
        </a:p>
      </dgm:t>
    </dgm:pt>
    <dgm:pt modelId="{AA19B57A-6601-4F4A-9430-C4A06505DFC0}" type="parTrans" cxnId="{298ABC60-B8E1-4C1D-8583-453B7241973B}">
      <dgm:prSet/>
      <dgm:spPr/>
      <dgm:t>
        <a:bodyPr/>
        <a:lstStyle/>
        <a:p>
          <a:endParaRPr lang="zh-CN" altLang="en-US"/>
        </a:p>
      </dgm:t>
    </dgm:pt>
    <dgm:pt modelId="{C95F4C6D-7821-465D-9780-E0074D3FC924}" type="sibTrans" cxnId="{298ABC60-B8E1-4C1D-8583-453B7241973B}">
      <dgm:prSet/>
      <dgm:spPr/>
      <dgm:t>
        <a:bodyPr/>
        <a:lstStyle/>
        <a:p>
          <a:endParaRPr lang="zh-CN" altLang="en-US"/>
        </a:p>
      </dgm:t>
    </dgm:pt>
    <dgm:pt modelId="{737176F8-6306-4FD3-9F74-6772A74E76B0}">
      <dgm:prSet phldrT="[文本]"/>
      <dgm:spPr/>
      <dgm:t>
        <a:bodyPr/>
        <a:lstStyle/>
        <a:p>
          <a:r>
            <a:rPr lang="zh-CN" altLang="en-US" dirty="0" smtClean="0">
              <a:latin typeface="黑体" panose="02010609060101010101" pitchFamily="49" charset="-122"/>
              <a:ea typeface="黑体" panose="02010609060101010101" pitchFamily="49" charset="-122"/>
            </a:rPr>
            <a:t>采样思维需要变革</a:t>
          </a:r>
          <a:endParaRPr lang="zh-CN" altLang="en-US" dirty="0"/>
        </a:p>
      </dgm:t>
    </dgm:pt>
    <dgm:pt modelId="{43BCF43D-C95C-436F-843E-25FC86DC6419}" type="parTrans" cxnId="{11F06195-287F-4289-AA41-FDEEA7900F07}">
      <dgm:prSet/>
      <dgm:spPr/>
      <dgm:t>
        <a:bodyPr/>
        <a:lstStyle/>
        <a:p>
          <a:endParaRPr lang="zh-CN" altLang="en-US"/>
        </a:p>
      </dgm:t>
    </dgm:pt>
    <dgm:pt modelId="{CFDED594-B6C2-43D4-9A02-E25F5E2047F6}" type="sibTrans" cxnId="{11F06195-287F-4289-AA41-FDEEA7900F07}">
      <dgm:prSet/>
      <dgm:spPr/>
      <dgm:t>
        <a:bodyPr/>
        <a:lstStyle/>
        <a:p>
          <a:endParaRPr lang="zh-CN" altLang="en-US"/>
        </a:p>
      </dgm:t>
    </dgm:pt>
    <dgm:pt modelId="{945FF1DA-6890-431D-AC8A-A70D33446CA7}">
      <dgm:prSet phldrT="[文本]"/>
      <dgm:spPr/>
      <dgm:t>
        <a:bodyPr/>
        <a:lstStyle/>
        <a:p>
          <a:r>
            <a:rPr lang="zh-CN" altLang="en-US" dirty="0" smtClean="0">
              <a:latin typeface="黑体" panose="02010609060101010101" pitchFamily="49" charset="-122"/>
              <a:ea typeface="黑体" panose="02010609060101010101" pitchFamily="49" charset="-122"/>
            </a:rPr>
            <a:t>面对大数据，我们不能像小数据时代那样，用最小的数据获得最多的信息；而</a:t>
          </a:r>
          <a:r>
            <a:rPr lang="zh-CN" altLang="en-US" dirty="0" smtClean="0">
              <a:solidFill>
                <a:srgbClr val="FF0000"/>
              </a:solidFill>
              <a:latin typeface="黑体" panose="02010609060101010101" pitchFamily="49" charset="-122"/>
              <a:ea typeface="黑体" panose="02010609060101010101" pitchFamily="49" charset="-122"/>
            </a:rPr>
            <a:t>应该要拿到与领域相关的全数据，哪怕我不需要研究全部的数据</a:t>
          </a:r>
          <a:r>
            <a:rPr lang="zh-CN" altLang="en-US" dirty="0" smtClean="0">
              <a:latin typeface="黑体" panose="02010609060101010101" pitchFamily="49" charset="-122"/>
              <a:ea typeface="黑体" panose="02010609060101010101" pitchFamily="49" charset="-122"/>
            </a:rPr>
            <a:t>。</a:t>
          </a:r>
          <a:endParaRPr lang="zh-CN" altLang="en-US" dirty="0"/>
        </a:p>
      </dgm:t>
    </dgm:pt>
    <dgm:pt modelId="{D8BB33DA-AA77-4C38-8A92-0CC2FDB73166}" type="parTrans" cxnId="{535319E5-5C88-44D8-B7F7-EF253A484994}">
      <dgm:prSet/>
      <dgm:spPr/>
      <dgm:t>
        <a:bodyPr/>
        <a:lstStyle/>
        <a:p>
          <a:endParaRPr lang="zh-CN" altLang="en-US"/>
        </a:p>
      </dgm:t>
    </dgm:pt>
    <dgm:pt modelId="{67D82681-5513-4341-8368-BC662A16F4F3}" type="sibTrans" cxnId="{535319E5-5C88-44D8-B7F7-EF253A484994}">
      <dgm:prSet/>
      <dgm:spPr/>
      <dgm:t>
        <a:bodyPr/>
        <a:lstStyle/>
        <a:p>
          <a:endParaRPr lang="zh-CN" altLang="en-US"/>
        </a:p>
      </dgm:t>
    </dgm:pt>
    <dgm:pt modelId="{24BAC365-E431-4CD8-9293-DBBE3501B22B}">
      <dgm:prSet phldrT="[文本]"/>
      <dgm:spPr/>
      <dgm:t>
        <a:bodyPr/>
        <a:lstStyle/>
        <a:p>
          <a:r>
            <a:rPr lang="en-US" altLang="zh-CN" dirty="0" smtClean="0"/>
            <a:t>2</a:t>
          </a:r>
          <a:endParaRPr lang="zh-CN" altLang="en-US" dirty="0"/>
        </a:p>
      </dgm:t>
    </dgm:pt>
    <dgm:pt modelId="{0FAEB572-F8F7-4B9D-88C2-C406D3E117B0}" type="parTrans" cxnId="{9BF577B2-BB4C-48F7-9C6C-CDD039C2A203}">
      <dgm:prSet/>
      <dgm:spPr/>
      <dgm:t>
        <a:bodyPr/>
        <a:lstStyle/>
        <a:p>
          <a:endParaRPr lang="zh-CN" altLang="en-US"/>
        </a:p>
      </dgm:t>
    </dgm:pt>
    <dgm:pt modelId="{00FFF979-277B-4726-9EAA-D264A4A3F6C9}" type="sibTrans" cxnId="{9BF577B2-BB4C-48F7-9C6C-CDD039C2A203}">
      <dgm:prSet/>
      <dgm:spPr/>
      <dgm:t>
        <a:bodyPr/>
        <a:lstStyle/>
        <a:p>
          <a:endParaRPr lang="zh-CN" altLang="en-US"/>
        </a:p>
      </dgm:t>
    </dgm:pt>
    <dgm:pt modelId="{2B95661F-6069-47DB-9E4F-58096E4195FC}">
      <dgm:prSet phldrT="[文本]"/>
      <dgm:spPr/>
      <dgm:t>
        <a:bodyPr/>
        <a:lstStyle/>
        <a:p>
          <a:r>
            <a:rPr lang="zh-CN" altLang="en-US" dirty="0" smtClean="0">
              <a:latin typeface="黑体" panose="02010609060101010101" pitchFamily="49" charset="-122"/>
              <a:ea typeface="黑体" panose="02010609060101010101" pitchFamily="49" charset="-122"/>
            </a:rPr>
            <a:t>因果与相关关系思维变革</a:t>
          </a:r>
          <a:endParaRPr lang="zh-CN" altLang="en-US" dirty="0">
            <a:latin typeface="黑体" panose="02010609060101010101" pitchFamily="49" charset="-122"/>
            <a:ea typeface="黑体" panose="02010609060101010101" pitchFamily="49" charset="-122"/>
          </a:endParaRPr>
        </a:p>
      </dgm:t>
    </dgm:pt>
    <dgm:pt modelId="{DE6C056C-16C1-4BBE-A254-665496316575}" type="parTrans" cxnId="{9A60AFDA-4C76-4A3B-AE6E-85F18D779797}">
      <dgm:prSet/>
      <dgm:spPr/>
      <dgm:t>
        <a:bodyPr/>
        <a:lstStyle/>
        <a:p>
          <a:endParaRPr lang="zh-CN" altLang="en-US"/>
        </a:p>
      </dgm:t>
    </dgm:pt>
    <dgm:pt modelId="{B9294C85-3E0F-475B-8F8B-129DBF5BAEEA}" type="sibTrans" cxnId="{9A60AFDA-4C76-4A3B-AE6E-85F18D779797}">
      <dgm:prSet/>
      <dgm:spPr/>
      <dgm:t>
        <a:bodyPr/>
        <a:lstStyle/>
        <a:p>
          <a:endParaRPr lang="zh-CN" altLang="en-US"/>
        </a:p>
      </dgm:t>
    </dgm:pt>
    <dgm:pt modelId="{C0EF7516-A273-4596-A327-7CCA3544F8EA}">
      <dgm:prSet phldrT="[文本]"/>
      <dgm:spPr/>
      <dgm:t>
        <a:bodyPr/>
        <a:lstStyle/>
        <a:p>
          <a:r>
            <a:rPr lang="zh-CN" altLang="en-US" dirty="0" smtClean="0">
              <a:latin typeface="黑体" panose="02010609060101010101" pitchFamily="49" charset="-122"/>
              <a:ea typeface="黑体" panose="02010609060101010101" pitchFamily="49" charset="-122"/>
            </a:rPr>
            <a:t>面对如此众多的数据，不能像过去那样热衷和强调精确性，而且大数据时代也没有办法追求精确性。我们研究科学的，对一个现象的分析总是追究“为什么”。</a:t>
          </a:r>
          <a:r>
            <a:rPr lang="zh-CN" altLang="en-US" dirty="0" smtClean="0">
              <a:solidFill>
                <a:srgbClr val="FF0000"/>
              </a:solidFill>
              <a:latin typeface="黑体" panose="02010609060101010101" pitchFamily="49" charset="-122"/>
              <a:ea typeface="黑体" panose="02010609060101010101" pitchFamily="49" charset="-122"/>
            </a:rPr>
            <a:t>但在大数据时代，对事物现象、机理的解释，无须紧紧盯着事物之间“为什么”的因果关系，而是要寻找事物之间“是什么”的相关关系</a:t>
          </a:r>
          <a:r>
            <a:rPr lang="zh-CN" altLang="en-US" dirty="0" smtClean="0">
              <a:latin typeface="黑体" panose="02010609060101010101" pitchFamily="49" charset="-122"/>
              <a:ea typeface="黑体" panose="02010609060101010101" pitchFamily="49" charset="-122"/>
            </a:rPr>
            <a:t>。</a:t>
          </a:r>
          <a:endParaRPr lang="zh-CN" altLang="en-US" dirty="0"/>
        </a:p>
      </dgm:t>
    </dgm:pt>
    <dgm:pt modelId="{5314E1C1-9ACF-4AAD-BB75-A3187E1EE5DC}" type="parTrans" cxnId="{AFEC4940-B916-40B7-9DC8-CB0F6933A58F}">
      <dgm:prSet/>
      <dgm:spPr/>
      <dgm:t>
        <a:bodyPr/>
        <a:lstStyle/>
        <a:p>
          <a:endParaRPr lang="zh-CN" altLang="en-US"/>
        </a:p>
      </dgm:t>
    </dgm:pt>
    <dgm:pt modelId="{47D9AFFA-8C0F-4AF5-8129-7545A59A4827}" type="sibTrans" cxnId="{AFEC4940-B916-40B7-9DC8-CB0F6933A58F}">
      <dgm:prSet/>
      <dgm:spPr/>
      <dgm:t>
        <a:bodyPr/>
        <a:lstStyle/>
        <a:p>
          <a:endParaRPr lang="zh-CN" altLang="en-US"/>
        </a:p>
      </dgm:t>
    </dgm:pt>
    <dgm:pt modelId="{CED8F7AE-1B8D-4E99-905B-B91A8D39AA4C}">
      <dgm:prSet phldrT="[文本]"/>
      <dgm:spPr/>
      <dgm:t>
        <a:bodyPr/>
        <a:lstStyle/>
        <a:p>
          <a:r>
            <a:rPr lang="en-US" altLang="zh-CN" dirty="0" smtClean="0"/>
            <a:t>3</a:t>
          </a:r>
          <a:endParaRPr lang="zh-CN" altLang="en-US" dirty="0"/>
        </a:p>
      </dgm:t>
    </dgm:pt>
    <dgm:pt modelId="{5C6BD800-859B-4D53-98CE-54EE867861F0}" type="parTrans" cxnId="{EBC0E4DE-B41B-4126-9A4A-0B28C05A4BA5}">
      <dgm:prSet/>
      <dgm:spPr/>
      <dgm:t>
        <a:bodyPr/>
        <a:lstStyle/>
        <a:p>
          <a:endParaRPr lang="zh-CN" altLang="en-US"/>
        </a:p>
      </dgm:t>
    </dgm:pt>
    <dgm:pt modelId="{C6822CEB-3DB7-43E7-8023-FB5E1B7BAE7F}" type="sibTrans" cxnId="{EBC0E4DE-B41B-4126-9A4A-0B28C05A4BA5}">
      <dgm:prSet/>
      <dgm:spPr/>
      <dgm:t>
        <a:bodyPr/>
        <a:lstStyle/>
        <a:p>
          <a:endParaRPr lang="zh-CN" altLang="en-US"/>
        </a:p>
      </dgm:t>
    </dgm:pt>
    <dgm:pt modelId="{164A5BF4-7FAB-403B-9C44-73C65591A550}">
      <dgm:prSet phldrT="[文本]"/>
      <dgm:spPr/>
      <dgm:t>
        <a:bodyPr/>
        <a:lstStyle/>
        <a:p>
          <a:r>
            <a:rPr lang="zh-CN" altLang="en-US" dirty="0" smtClean="0">
              <a:latin typeface="黑体" panose="02010609060101010101" pitchFamily="49" charset="-122"/>
              <a:ea typeface="黑体" panose="02010609060101010101" pitchFamily="49" charset="-122"/>
            </a:rPr>
            <a:t>严格模型理论的思维变革</a:t>
          </a:r>
          <a:endParaRPr lang="zh-CN" altLang="en-US" dirty="0">
            <a:latin typeface="黑体" panose="02010609060101010101" pitchFamily="49" charset="-122"/>
            <a:ea typeface="黑体" panose="02010609060101010101" pitchFamily="49" charset="-122"/>
          </a:endParaRPr>
        </a:p>
      </dgm:t>
    </dgm:pt>
    <dgm:pt modelId="{5B0109F5-183D-4D15-A60C-70269BF53B78}" type="parTrans" cxnId="{A9B162C1-6FA4-40DC-AD16-534131A185F9}">
      <dgm:prSet/>
      <dgm:spPr/>
      <dgm:t>
        <a:bodyPr/>
        <a:lstStyle/>
        <a:p>
          <a:endParaRPr lang="zh-CN" altLang="en-US"/>
        </a:p>
      </dgm:t>
    </dgm:pt>
    <dgm:pt modelId="{31C00D89-A24E-4BA2-A5A1-238F04CB86A0}" type="sibTrans" cxnId="{A9B162C1-6FA4-40DC-AD16-534131A185F9}">
      <dgm:prSet/>
      <dgm:spPr/>
      <dgm:t>
        <a:bodyPr/>
        <a:lstStyle/>
        <a:p>
          <a:endParaRPr lang="zh-CN" altLang="en-US"/>
        </a:p>
      </dgm:t>
    </dgm:pt>
    <dgm:pt modelId="{CC0E541C-282A-4149-AE26-23DCAD756676}">
      <dgm:prSet phldrT="[文本]"/>
      <dgm:spPr/>
      <dgm:t>
        <a:bodyPr/>
        <a:lstStyle/>
        <a:p>
          <a:r>
            <a:rPr lang="zh-CN" altLang="en-US" dirty="0" smtClean="0">
              <a:latin typeface="黑体" panose="02010609060101010101" pitchFamily="49" charset="-122"/>
              <a:ea typeface="黑体" panose="02010609060101010101" pitchFamily="49" charset="-122"/>
            </a:rPr>
            <a:t>大数据不是说不需要理论，没有模型可建，没有规律可循，但要接受面对的数据很纷杂、而且量很大这个现实。</a:t>
          </a:r>
          <a:r>
            <a:rPr lang="zh-CN" altLang="en-US" dirty="0" smtClean="0">
              <a:solidFill>
                <a:srgbClr val="FF0000"/>
              </a:solidFill>
              <a:latin typeface="黑体" panose="02010609060101010101" pitchFamily="49" charset="-122"/>
              <a:ea typeface="黑体" panose="02010609060101010101" pitchFamily="49" charset="-122"/>
            </a:rPr>
            <a:t>有人说，在大数据面前，没有一致性的模型、没有统一的理论、没有严格的定义，科学照样可以进步，学科照样可以发展，照样可以得到很好的应用。</a:t>
          </a:r>
          <a:endParaRPr lang="zh-CN" altLang="en-US" dirty="0">
            <a:solidFill>
              <a:srgbClr val="FF0000"/>
            </a:solidFill>
          </a:endParaRPr>
        </a:p>
      </dgm:t>
    </dgm:pt>
    <dgm:pt modelId="{4FB59561-7D42-41B2-9C11-CD7DCC2C962A}" type="parTrans" cxnId="{FB3830F1-5447-4637-88D9-7EBEF909CE24}">
      <dgm:prSet/>
      <dgm:spPr/>
      <dgm:t>
        <a:bodyPr/>
        <a:lstStyle/>
        <a:p>
          <a:endParaRPr lang="zh-CN" altLang="en-US"/>
        </a:p>
      </dgm:t>
    </dgm:pt>
    <dgm:pt modelId="{A30E71B3-623E-4D47-8F87-FD34CF1AFFC0}" type="sibTrans" cxnId="{FB3830F1-5447-4637-88D9-7EBEF909CE24}">
      <dgm:prSet/>
      <dgm:spPr/>
      <dgm:t>
        <a:bodyPr/>
        <a:lstStyle/>
        <a:p>
          <a:endParaRPr lang="zh-CN" altLang="en-US"/>
        </a:p>
      </dgm:t>
    </dgm:pt>
    <dgm:pt modelId="{16C77147-59BC-4C2F-8AA3-C7D2125041E0}" type="pres">
      <dgm:prSet presAssocID="{A0990752-071A-4691-BA7D-AD975D1E52DF}" presName="Name0" presStyleCnt="0">
        <dgm:presLayoutVars>
          <dgm:chMax/>
          <dgm:chPref val="3"/>
          <dgm:dir/>
          <dgm:animOne val="branch"/>
          <dgm:animLvl val="lvl"/>
        </dgm:presLayoutVars>
      </dgm:prSet>
      <dgm:spPr/>
      <dgm:t>
        <a:bodyPr/>
        <a:lstStyle/>
        <a:p>
          <a:endParaRPr lang="zh-CN" altLang="en-US"/>
        </a:p>
      </dgm:t>
    </dgm:pt>
    <dgm:pt modelId="{C7D8C3A5-69B6-4E89-8623-A562C3EC1AE9}" type="pres">
      <dgm:prSet presAssocID="{AE775FCA-B9CD-42F0-A5B9-64D96E5D04FD}" presName="composite" presStyleCnt="0"/>
      <dgm:spPr/>
    </dgm:pt>
    <dgm:pt modelId="{AEC9A151-B6F9-4E3B-A40A-2E38C4561371}" type="pres">
      <dgm:prSet presAssocID="{AE775FCA-B9CD-42F0-A5B9-64D96E5D04FD}" presName="FirstChild" presStyleLbl="revTx" presStyleIdx="0" presStyleCnt="6">
        <dgm:presLayoutVars>
          <dgm:chMax val="0"/>
          <dgm:chPref val="0"/>
          <dgm:bulletEnabled val="1"/>
        </dgm:presLayoutVars>
      </dgm:prSet>
      <dgm:spPr/>
      <dgm:t>
        <a:bodyPr/>
        <a:lstStyle/>
        <a:p>
          <a:endParaRPr lang="zh-CN" altLang="en-US"/>
        </a:p>
      </dgm:t>
    </dgm:pt>
    <dgm:pt modelId="{EE4C519C-082F-4CA0-8E40-9F53498FE385}" type="pres">
      <dgm:prSet presAssocID="{AE775FCA-B9CD-42F0-A5B9-64D96E5D04FD}" presName="Parent" presStyleLbl="alignNode1" presStyleIdx="0" presStyleCnt="3">
        <dgm:presLayoutVars>
          <dgm:chMax val="3"/>
          <dgm:chPref val="3"/>
          <dgm:bulletEnabled val="1"/>
        </dgm:presLayoutVars>
      </dgm:prSet>
      <dgm:spPr/>
      <dgm:t>
        <a:bodyPr/>
        <a:lstStyle/>
        <a:p>
          <a:endParaRPr lang="zh-CN" altLang="en-US"/>
        </a:p>
      </dgm:t>
    </dgm:pt>
    <dgm:pt modelId="{409649B9-0CE2-4A1E-8BC4-C28631F0A1B2}" type="pres">
      <dgm:prSet presAssocID="{AE775FCA-B9CD-42F0-A5B9-64D96E5D04FD}" presName="Accent" presStyleLbl="parChTrans1D1" presStyleIdx="0" presStyleCnt="3"/>
      <dgm:spPr/>
    </dgm:pt>
    <dgm:pt modelId="{8BC6F1E9-34BD-4E86-B6B1-E0FBD764EABC}" type="pres">
      <dgm:prSet presAssocID="{AE775FCA-B9CD-42F0-A5B9-64D96E5D04FD}" presName="Child" presStyleLbl="revTx" presStyleIdx="1" presStyleCnt="6">
        <dgm:presLayoutVars>
          <dgm:chMax val="0"/>
          <dgm:chPref val="0"/>
          <dgm:bulletEnabled val="1"/>
        </dgm:presLayoutVars>
      </dgm:prSet>
      <dgm:spPr/>
      <dgm:t>
        <a:bodyPr/>
        <a:lstStyle/>
        <a:p>
          <a:endParaRPr lang="zh-CN" altLang="en-US"/>
        </a:p>
      </dgm:t>
    </dgm:pt>
    <dgm:pt modelId="{411222ED-DCA2-473A-A407-1DCED7AABC6A}" type="pres">
      <dgm:prSet presAssocID="{C95F4C6D-7821-465D-9780-E0074D3FC924}" presName="sibTrans" presStyleCnt="0"/>
      <dgm:spPr/>
    </dgm:pt>
    <dgm:pt modelId="{73598114-243D-481E-AACC-EBA21FC3DFDF}" type="pres">
      <dgm:prSet presAssocID="{24BAC365-E431-4CD8-9293-DBBE3501B22B}" presName="composite" presStyleCnt="0"/>
      <dgm:spPr/>
    </dgm:pt>
    <dgm:pt modelId="{EFE3BA39-EE73-4EE8-B996-C0226BE7DC65}" type="pres">
      <dgm:prSet presAssocID="{24BAC365-E431-4CD8-9293-DBBE3501B22B}" presName="FirstChild" presStyleLbl="revTx" presStyleIdx="2" presStyleCnt="6">
        <dgm:presLayoutVars>
          <dgm:chMax val="0"/>
          <dgm:chPref val="0"/>
          <dgm:bulletEnabled val="1"/>
        </dgm:presLayoutVars>
      </dgm:prSet>
      <dgm:spPr/>
      <dgm:t>
        <a:bodyPr/>
        <a:lstStyle/>
        <a:p>
          <a:endParaRPr lang="zh-CN" altLang="en-US"/>
        </a:p>
      </dgm:t>
    </dgm:pt>
    <dgm:pt modelId="{4D875380-90E3-42D3-A51C-184CF634F75A}" type="pres">
      <dgm:prSet presAssocID="{24BAC365-E431-4CD8-9293-DBBE3501B22B}" presName="Parent" presStyleLbl="alignNode1" presStyleIdx="1" presStyleCnt="3">
        <dgm:presLayoutVars>
          <dgm:chMax val="3"/>
          <dgm:chPref val="3"/>
          <dgm:bulletEnabled val="1"/>
        </dgm:presLayoutVars>
      </dgm:prSet>
      <dgm:spPr/>
      <dgm:t>
        <a:bodyPr/>
        <a:lstStyle/>
        <a:p>
          <a:endParaRPr lang="zh-CN" altLang="en-US"/>
        </a:p>
      </dgm:t>
    </dgm:pt>
    <dgm:pt modelId="{93DA555A-B714-450F-9045-A9CB490C3A02}" type="pres">
      <dgm:prSet presAssocID="{24BAC365-E431-4CD8-9293-DBBE3501B22B}" presName="Accent" presStyleLbl="parChTrans1D1" presStyleIdx="1" presStyleCnt="3"/>
      <dgm:spPr/>
    </dgm:pt>
    <dgm:pt modelId="{D1F5E7C2-5E27-4E20-A539-A9834D8055AB}" type="pres">
      <dgm:prSet presAssocID="{24BAC365-E431-4CD8-9293-DBBE3501B22B}" presName="Child" presStyleLbl="revTx" presStyleIdx="3" presStyleCnt="6">
        <dgm:presLayoutVars>
          <dgm:chMax val="0"/>
          <dgm:chPref val="0"/>
          <dgm:bulletEnabled val="1"/>
        </dgm:presLayoutVars>
      </dgm:prSet>
      <dgm:spPr/>
      <dgm:t>
        <a:bodyPr/>
        <a:lstStyle/>
        <a:p>
          <a:endParaRPr lang="zh-CN" altLang="en-US"/>
        </a:p>
      </dgm:t>
    </dgm:pt>
    <dgm:pt modelId="{54B4506F-E093-4429-A29D-34B8C17909D6}" type="pres">
      <dgm:prSet presAssocID="{00FFF979-277B-4726-9EAA-D264A4A3F6C9}" presName="sibTrans" presStyleCnt="0"/>
      <dgm:spPr/>
    </dgm:pt>
    <dgm:pt modelId="{A7D165E2-9A75-45F1-A4C3-38DA2E703470}" type="pres">
      <dgm:prSet presAssocID="{CED8F7AE-1B8D-4E99-905B-B91A8D39AA4C}" presName="composite" presStyleCnt="0"/>
      <dgm:spPr/>
    </dgm:pt>
    <dgm:pt modelId="{B9182B0A-23AD-4F54-91AF-CBA7B1E99395}" type="pres">
      <dgm:prSet presAssocID="{CED8F7AE-1B8D-4E99-905B-B91A8D39AA4C}" presName="FirstChild" presStyleLbl="revTx" presStyleIdx="4" presStyleCnt="6">
        <dgm:presLayoutVars>
          <dgm:chMax val="0"/>
          <dgm:chPref val="0"/>
          <dgm:bulletEnabled val="1"/>
        </dgm:presLayoutVars>
      </dgm:prSet>
      <dgm:spPr/>
      <dgm:t>
        <a:bodyPr/>
        <a:lstStyle/>
        <a:p>
          <a:endParaRPr lang="zh-CN" altLang="en-US"/>
        </a:p>
      </dgm:t>
    </dgm:pt>
    <dgm:pt modelId="{72D4CF75-F64A-463E-A682-BB759FC8A056}" type="pres">
      <dgm:prSet presAssocID="{CED8F7AE-1B8D-4E99-905B-B91A8D39AA4C}" presName="Parent" presStyleLbl="alignNode1" presStyleIdx="2" presStyleCnt="3">
        <dgm:presLayoutVars>
          <dgm:chMax val="3"/>
          <dgm:chPref val="3"/>
          <dgm:bulletEnabled val="1"/>
        </dgm:presLayoutVars>
      </dgm:prSet>
      <dgm:spPr/>
      <dgm:t>
        <a:bodyPr/>
        <a:lstStyle/>
        <a:p>
          <a:endParaRPr lang="zh-CN" altLang="en-US"/>
        </a:p>
      </dgm:t>
    </dgm:pt>
    <dgm:pt modelId="{B77346B3-8BFB-4AED-BE41-5AF1781BE65B}" type="pres">
      <dgm:prSet presAssocID="{CED8F7AE-1B8D-4E99-905B-B91A8D39AA4C}" presName="Accent" presStyleLbl="parChTrans1D1" presStyleIdx="2" presStyleCnt="3"/>
      <dgm:spPr/>
    </dgm:pt>
    <dgm:pt modelId="{EEA5268E-CBF3-4C8E-9F26-C38AF53F0444}" type="pres">
      <dgm:prSet presAssocID="{CED8F7AE-1B8D-4E99-905B-B91A8D39AA4C}" presName="Child" presStyleLbl="revTx" presStyleIdx="5" presStyleCnt="6">
        <dgm:presLayoutVars>
          <dgm:chMax val="0"/>
          <dgm:chPref val="0"/>
          <dgm:bulletEnabled val="1"/>
        </dgm:presLayoutVars>
      </dgm:prSet>
      <dgm:spPr/>
      <dgm:t>
        <a:bodyPr/>
        <a:lstStyle/>
        <a:p>
          <a:endParaRPr lang="zh-CN" altLang="en-US"/>
        </a:p>
      </dgm:t>
    </dgm:pt>
  </dgm:ptLst>
  <dgm:cxnLst>
    <dgm:cxn modelId="{C322BC51-E724-471E-9737-88074733E04F}" type="presOf" srcId="{A0990752-071A-4691-BA7D-AD975D1E52DF}" destId="{16C77147-59BC-4C2F-8AA3-C7D2125041E0}" srcOrd="0" destOrd="0" presId="urn:microsoft.com/office/officeart/2011/layout/TabList"/>
    <dgm:cxn modelId="{6E77FC32-FFD1-4536-8357-BDB7C4C6D71D}" type="presOf" srcId="{C0EF7516-A273-4596-A327-7CCA3544F8EA}" destId="{D1F5E7C2-5E27-4E20-A539-A9834D8055AB}" srcOrd="0" destOrd="0" presId="urn:microsoft.com/office/officeart/2011/layout/TabList"/>
    <dgm:cxn modelId="{11F06195-287F-4289-AA41-FDEEA7900F07}" srcId="{AE775FCA-B9CD-42F0-A5B9-64D96E5D04FD}" destId="{737176F8-6306-4FD3-9F74-6772A74E76B0}" srcOrd="0" destOrd="0" parTransId="{43BCF43D-C95C-436F-843E-25FC86DC6419}" sibTransId="{CFDED594-B6C2-43D4-9A02-E25F5E2047F6}"/>
    <dgm:cxn modelId="{870E60EB-0D45-44A2-8E27-258F29735BE9}" type="presOf" srcId="{945FF1DA-6890-431D-AC8A-A70D33446CA7}" destId="{8BC6F1E9-34BD-4E86-B6B1-E0FBD764EABC}" srcOrd="0" destOrd="0" presId="urn:microsoft.com/office/officeart/2011/layout/TabList"/>
    <dgm:cxn modelId="{9A60AFDA-4C76-4A3B-AE6E-85F18D779797}" srcId="{24BAC365-E431-4CD8-9293-DBBE3501B22B}" destId="{2B95661F-6069-47DB-9E4F-58096E4195FC}" srcOrd="0" destOrd="0" parTransId="{DE6C056C-16C1-4BBE-A254-665496316575}" sibTransId="{B9294C85-3E0F-475B-8F8B-129DBF5BAEEA}"/>
    <dgm:cxn modelId="{284F9FFF-01AF-4AD3-96AE-82BB1C357C65}" type="presOf" srcId="{737176F8-6306-4FD3-9F74-6772A74E76B0}" destId="{AEC9A151-B6F9-4E3B-A40A-2E38C4561371}" srcOrd="0" destOrd="0" presId="urn:microsoft.com/office/officeart/2011/layout/TabList"/>
    <dgm:cxn modelId="{535319E5-5C88-44D8-B7F7-EF253A484994}" srcId="{AE775FCA-B9CD-42F0-A5B9-64D96E5D04FD}" destId="{945FF1DA-6890-431D-AC8A-A70D33446CA7}" srcOrd="1" destOrd="0" parTransId="{D8BB33DA-AA77-4C38-8A92-0CC2FDB73166}" sibTransId="{67D82681-5513-4341-8368-BC662A16F4F3}"/>
    <dgm:cxn modelId="{AFEC4940-B916-40B7-9DC8-CB0F6933A58F}" srcId="{24BAC365-E431-4CD8-9293-DBBE3501B22B}" destId="{C0EF7516-A273-4596-A327-7CCA3544F8EA}" srcOrd="1" destOrd="0" parTransId="{5314E1C1-9ACF-4AAD-BB75-A3187E1EE5DC}" sibTransId="{47D9AFFA-8C0F-4AF5-8129-7545A59A4827}"/>
    <dgm:cxn modelId="{9BF577B2-BB4C-48F7-9C6C-CDD039C2A203}" srcId="{A0990752-071A-4691-BA7D-AD975D1E52DF}" destId="{24BAC365-E431-4CD8-9293-DBBE3501B22B}" srcOrd="1" destOrd="0" parTransId="{0FAEB572-F8F7-4B9D-88C2-C406D3E117B0}" sibTransId="{00FFF979-277B-4726-9EAA-D264A4A3F6C9}"/>
    <dgm:cxn modelId="{35D7E630-D3A7-4869-9046-50491B3B8C31}" type="presOf" srcId="{AE775FCA-B9CD-42F0-A5B9-64D96E5D04FD}" destId="{EE4C519C-082F-4CA0-8E40-9F53498FE385}" srcOrd="0" destOrd="0" presId="urn:microsoft.com/office/officeart/2011/layout/TabList"/>
    <dgm:cxn modelId="{4385D094-9E4C-4DAB-91BB-FB6EE206A091}" type="presOf" srcId="{24BAC365-E431-4CD8-9293-DBBE3501B22B}" destId="{4D875380-90E3-42D3-A51C-184CF634F75A}" srcOrd="0" destOrd="0" presId="urn:microsoft.com/office/officeart/2011/layout/TabList"/>
    <dgm:cxn modelId="{298ABC60-B8E1-4C1D-8583-453B7241973B}" srcId="{A0990752-071A-4691-BA7D-AD975D1E52DF}" destId="{AE775FCA-B9CD-42F0-A5B9-64D96E5D04FD}" srcOrd="0" destOrd="0" parTransId="{AA19B57A-6601-4F4A-9430-C4A06505DFC0}" sibTransId="{C95F4C6D-7821-465D-9780-E0074D3FC924}"/>
    <dgm:cxn modelId="{EBC0E4DE-B41B-4126-9A4A-0B28C05A4BA5}" srcId="{A0990752-071A-4691-BA7D-AD975D1E52DF}" destId="{CED8F7AE-1B8D-4E99-905B-B91A8D39AA4C}" srcOrd="2" destOrd="0" parTransId="{5C6BD800-859B-4D53-98CE-54EE867861F0}" sibTransId="{C6822CEB-3DB7-43E7-8023-FB5E1B7BAE7F}"/>
    <dgm:cxn modelId="{A8F4C7C6-ED32-4C7F-BD84-689D2B346E3B}" type="presOf" srcId="{164A5BF4-7FAB-403B-9C44-73C65591A550}" destId="{B9182B0A-23AD-4F54-91AF-CBA7B1E99395}" srcOrd="0" destOrd="0" presId="urn:microsoft.com/office/officeart/2011/layout/TabList"/>
    <dgm:cxn modelId="{37A8ECE7-8ED7-406C-98B5-943C70F1484F}" type="presOf" srcId="{CED8F7AE-1B8D-4E99-905B-B91A8D39AA4C}" destId="{72D4CF75-F64A-463E-A682-BB759FC8A056}" srcOrd="0" destOrd="0" presId="urn:microsoft.com/office/officeart/2011/layout/TabList"/>
    <dgm:cxn modelId="{FB3830F1-5447-4637-88D9-7EBEF909CE24}" srcId="{CED8F7AE-1B8D-4E99-905B-B91A8D39AA4C}" destId="{CC0E541C-282A-4149-AE26-23DCAD756676}" srcOrd="1" destOrd="0" parTransId="{4FB59561-7D42-41B2-9C11-CD7DCC2C962A}" sibTransId="{A30E71B3-623E-4D47-8F87-FD34CF1AFFC0}"/>
    <dgm:cxn modelId="{0DEE91AA-E793-4ED6-95AD-240CE797EE04}" type="presOf" srcId="{CC0E541C-282A-4149-AE26-23DCAD756676}" destId="{EEA5268E-CBF3-4C8E-9F26-C38AF53F0444}" srcOrd="0" destOrd="0" presId="urn:microsoft.com/office/officeart/2011/layout/TabList"/>
    <dgm:cxn modelId="{A9B162C1-6FA4-40DC-AD16-534131A185F9}" srcId="{CED8F7AE-1B8D-4E99-905B-B91A8D39AA4C}" destId="{164A5BF4-7FAB-403B-9C44-73C65591A550}" srcOrd="0" destOrd="0" parTransId="{5B0109F5-183D-4D15-A60C-70269BF53B78}" sibTransId="{31C00D89-A24E-4BA2-A5A1-238F04CB86A0}"/>
    <dgm:cxn modelId="{2140DE40-870D-4DF5-9AA6-C7BDD41A0CD3}" type="presOf" srcId="{2B95661F-6069-47DB-9E4F-58096E4195FC}" destId="{EFE3BA39-EE73-4EE8-B996-C0226BE7DC65}" srcOrd="0" destOrd="0" presId="urn:microsoft.com/office/officeart/2011/layout/TabList"/>
    <dgm:cxn modelId="{0D70382D-51A0-4C7E-A84E-8A58A8E84196}" type="presParOf" srcId="{16C77147-59BC-4C2F-8AA3-C7D2125041E0}" destId="{C7D8C3A5-69B6-4E89-8623-A562C3EC1AE9}" srcOrd="0" destOrd="0" presId="urn:microsoft.com/office/officeart/2011/layout/TabList"/>
    <dgm:cxn modelId="{288EC2DB-3201-4324-BA7A-00C6B9AA3B82}" type="presParOf" srcId="{C7D8C3A5-69B6-4E89-8623-A562C3EC1AE9}" destId="{AEC9A151-B6F9-4E3B-A40A-2E38C4561371}" srcOrd="0" destOrd="0" presId="urn:microsoft.com/office/officeart/2011/layout/TabList"/>
    <dgm:cxn modelId="{FC6474C0-D4A7-4D83-9359-4125D9836BDC}" type="presParOf" srcId="{C7D8C3A5-69B6-4E89-8623-A562C3EC1AE9}" destId="{EE4C519C-082F-4CA0-8E40-9F53498FE385}" srcOrd="1" destOrd="0" presId="urn:microsoft.com/office/officeart/2011/layout/TabList"/>
    <dgm:cxn modelId="{A0BBE283-E5DA-4CAF-B087-FBAEF0A4BC21}" type="presParOf" srcId="{C7D8C3A5-69B6-4E89-8623-A562C3EC1AE9}" destId="{409649B9-0CE2-4A1E-8BC4-C28631F0A1B2}" srcOrd="2" destOrd="0" presId="urn:microsoft.com/office/officeart/2011/layout/TabList"/>
    <dgm:cxn modelId="{2446421B-444B-40CD-82E1-3EFD0AF32CAC}" type="presParOf" srcId="{16C77147-59BC-4C2F-8AA3-C7D2125041E0}" destId="{8BC6F1E9-34BD-4E86-B6B1-E0FBD764EABC}" srcOrd="1" destOrd="0" presId="urn:microsoft.com/office/officeart/2011/layout/TabList"/>
    <dgm:cxn modelId="{589C07B0-281D-4BD5-B482-457E67A231C7}" type="presParOf" srcId="{16C77147-59BC-4C2F-8AA3-C7D2125041E0}" destId="{411222ED-DCA2-473A-A407-1DCED7AABC6A}" srcOrd="2" destOrd="0" presId="urn:microsoft.com/office/officeart/2011/layout/TabList"/>
    <dgm:cxn modelId="{B998C4A9-72FA-4866-B3DB-5A00C404B945}" type="presParOf" srcId="{16C77147-59BC-4C2F-8AA3-C7D2125041E0}" destId="{73598114-243D-481E-AACC-EBA21FC3DFDF}" srcOrd="3" destOrd="0" presId="urn:microsoft.com/office/officeart/2011/layout/TabList"/>
    <dgm:cxn modelId="{A7F13F79-11C1-4E3C-A16E-2E49B246EC31}" type="presParOf" srcId="{73598114-243D-481E-AACC-EBA21FC3DFDF}" destId="{EFE3BA39-EE73-4EE8-B996-C0226BE7DC65}" srcOrd="0" destOrd="0" presId="urn:microsoft.com/office/officeart/2011/layout/TabList"/>
    <dgm:cxn modelId="{191904D3-CEAB-4FCB-A8C6-A1A8324B8E9B}" type="presParOf" srcId="{73598114-243D-481E-AACC-EBA21FC3DFDF}" destId="{4D875380-90E3-42D3-A51C-184CF634F75A}" srcOrd="1" destOrd="0" presId="urn:microsoft.com/office/officeart/2011/layout/TabList"/>
    <dgm:cxn modelId="{74C44ED0-1725-47B7-BF10-40730FECE63B}" type="presParOf" srcId="{73598114-243D-481E-AACC-EBA21FC3DFDF}" destId="{93DA555A-B714-450F-9045-A9CB490C3A02}" srcOrd="2" destOrd="0" presId="urn:microsoft.com/office/officeart/2011/layout/TabList"/>
    <dgm:cxn modelId="{917C7408-7A61-4DB9-8185-F2CA8C0D5086}" type="presParOf" srcId="{16C77147-59BC-4C2F-8AA3-C7D2125041E0}" destId="{D1F5E7C2-5E27-4E20-A539-A9834D8055AB}" srcOrd="4" destOrd="0" presId="urn:microsoft.com/office/officeart/2011/layout/TabList"/>
    <dgm:cxn modelId="{47214516-2729-437F-BCB7-70B2A4CFB6EF}" type="presParOf" srcId="{16C77147-59BC-4C2F-8AA3-C7D2125041E0}" destId="{54B4506F-E093-4429-A29D-34B8C17909D6}" srcOrd="5" destOrd="0" presId="urn:microsoft.com/office/officeart/2011/layout/TabList"/>
    <dgm:cxn modelId="{E1235D5A-74A2-4F8E-AD86-5BB3AD35F7FA}" type="presParOf" srcId="{16C77147-59BC-4C2F-8AA3-C7D2125041E0}" destId="{A7D165E2-9A75-45F1-A4C3-38DA2E703470}" srcOrd="6" destOrd="0" presId="urn:microsoft.com/office/officeart/2011/layout/TabList"/>
    <dgm:cxn modelId="{08742DC8-FBFD-4A47-8120-22C5F34A87A6}" type="presParOf" srcId="{A7D165E2-9A75-45F1-A4C3-38DA2E703470}" destId="{B9182B0A-23AD-4F54-91AF-CBA7B1E99395}" srcOrd="0" destOrd="0" presId="urn:microsoft.com/office/officeart/2011/layout/TabList"/>
    <dgm:cxn modelId="{FD107F82-24F4-4D16-ADA7-8D5DDB6847C1}" type="presParOf" srcId="{A7D165E2-9A75-45F1-A4C3-38DA2E703470}" destId="{72D4CF75-F64A-463E-A682-BB759FC8A056}" srcOrd="1" destOrd="0" presId="urn:microsoft.com/office/officeart/2011/layout/TabList"/>
    <dgm:cxn modelId="{8AD01FA5-668B-40F0-B97E-90703B4BED83}" type="presParOf" srcId="{A7D165E2-9A75-45F1-A4C3-38DA2E703470}" destId="{B77346B3-8BFB-4AED-BE41-5AF1781BE65B}" srcOrd="2" destOrd="0" presId="urn:microsoft.com/office/officeart/2011/layout/TabList"/>
    <dgm:cxn modelId="{43B6E09F-801E-4B8E-93C4-51188058B792}" type="presParOf" srcId="{16C77147-59BC-4C2F-8AA3-C7D2125041E0}" destId="{EEA5268E-CBF3-4C8E-9F26-C38AF53F0444}" srcOrd="7"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38C802-F1AE-486C-B027-5210E48A8A3C}"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1FD8673F-09EC-46AF-A89D-DCEAFF28C4E3}">
      <dgm:prSet phldrT="[文本]"/>
      <dgm:spPr/>
      <dgm:t>
        <a:bodyPr/>
        <a:lstStyle/>
        <a:p>
          <a:r>
            <a:rPr lang="en-US" altLang="zh-CN" dirty="0" smtClean="0">
              <a:solidFill>
                <a:srgbClr val="FF0000"/>
              </a:solidFill>
              <a:latin typeface="黑体" pitchFamily="49" charset="-122"/>
              <a:ea typeface="黑体" pitchFamily="49" charset="-122"/>
            </a:rPr>
            <a:t>2012</a:t>
          </a:r>
          <a:r>
            <a:rPr lang="zh-CN" altLang="en-US" dirty="0" smtClean="0">
              <a:solidFill>
                <a:srgbClr val="FF0000"/>
              </a:solidFill>
              <a:latin typeface="黑体" pitchFamily="49" charset="-122"/>
              <a:ea typeface="黑体" pitchFamily="49" charset="-122"/>
            </a:rPr>
            <a:t>年</a:t>
          </a:r>
          <a:r>
            <a:rPr lang="en-US" altLang="zh-CN" dirty="0" smtClean="0">
              <a:solidFill>
                <a:srgbClr val="FF0000"/>
              </a:solidFill>
              <a:latin typeface="黑体" pitchFamily="49" charset="-122"/>
              <a:ea typeface="黑体" pitchFamily="49" charset="-122"/>
            </a:rPr>
            <a:t>3</a:t>
          </a:r>
          <a:r>
            <a:rPr lang="zh-CN" altLang="en-US" dirty="0" smtClean="0">
              <a:solidFill>
                <a:srgbClr val="FF0000"/>
              </a:solidFill>
              <a:latin typeface="黑体" pitchFamily="49" charset="-122"/>
              <a:ea typeface="黑体" pitchFamily="49" charset="-122"/>
            </a:rPr>
            <a:t>月</a:t>
          </a:r>
          <a:r>
            <a:rPr lang="zh-CN" altLang="en-US" dirty="0" smtClean="0">
              <a:latin typeface="黑体" pitchFamily="49" charset="-122"/>
              <a:ea typeface="黑体" pitchFamily="49" charset="-122"/>
            </a:rPr>
            <a:t>，美国奥巴马政府正式启动“</a:t>
          </a:r>
          <a:r>
            <a:rPr lang="zh-CN" altLang="en-US" dirty="0" smtClean="0">
              <a:solidFill>
                <a:srgbClr val="FF0000"/>
              </a:solidFill>
              <a:latin typeface="黑体" pitchFamily="49" charset="-122"/>
              <a:ea typeface="黑体" pitchFamily="49" charset="-122"/>
            </a:rPr>
            <a:t>大数据研究和发展计划</a:t>
          </a:r>
          <a:r>
            <a:rPr lang="zh-CN" altLang="en-US" dirty="0" smtClean="0">
              <a:latin typeface="黑体" pitchFamily="49" charset="-122"/>
              <a:ea typeface="黑体" pitchFamily="49" charset="-122"/>
            </a:rPr>
            <a:t>”</a:t>
          </a:r>
        </a:p>
      </dgm:t>
    </dgm:pt>
    <dgm:pt modelId="{713E57CD-C70C-4217-B1D3-071F43067208}" type="parTrans" cxnId="{80F13553-1BAB-475A-ADDC-C7BAC6AAB5D7}">
      <dgm:prSet/>
      <dgm:spPr/>
      <dgm:t>
        <a:bodyPr/>
        <a:lstStyle/>
        <a:p>
          <a:endParaRPr lang="zh-CN" altLang="en-US"/>
        </a:p>
      </dgm:t>
    </dgm:pt>
    <dgm:pt modelId="{5B4484F3-5667-4417-B6BC-15AE96E704B2}" type="sibTrans" cxnId="{80F13553-1BAB-475A-ADDC-C7BAC6AAB5D7}">
      <dgm:prSet/>
      <dgm:spPr/>
      <dgm:t>
        <a:bodyPr/>
        <a:lstStyle/>
        <a:p>
          <a:endParaRPr lang="zh-CN" altLang="en-US"/>
        </a:p>
      </dgm:t>
    </dgm:pt>
    <dgm:pt modelId="{4136DFBA-79B9-4CFF-9571-8F5D9D80C029}">
      <dgm:prSet phldrT="[文本]"/>
      <dgm:spPr/>
      <dgm:t>
        <a:bodyPr/>
        <a:lstStyle/>
        <a:p>
          <a:r>
            <a:rPr lang="zh-CN" altLang="en-US" dirty="0" smtClean="0">
              <a:latin typeface="黑体" pitchFamily="49" charset="-122"/>
              <a:ea typeface="黑体" pitchFamily="49" charset="-122"/>
            </a:rPr>
            <a:t>涉及美国国防部、美国国防部高级研究计划局、美国能源部、美国国家科学基金等</a:t>
          </a:r>
          <a:r>
            <a:rPr lang="en-US" altLang="zh-CN" dirty="0" smtClean="0">
              <a:solidFill>
                <a:srgbClr val="FF0000"/>
              </a:solidFill>
              <a:latin typeface="黑体" pitchFamily="49" charset="-122"/>
              <a:ea typeface="黑体" pitchFamily="49" charset="-122"/>
            </a:rPr>
            <a:t>6</a:t>
          </a:r>
          <a:r>
            <a:rPr lang="zh-CN" altLang="en-US" dirty="0" smtClean="0">
              <a:latin typeface="黑体" pitchFamily="49" charset="-122"/>
              <a:ea typeface="黑体" pitchFamily="49" charset="-122"/>
            </a:rPr>
            <a:t>个联邦政府部门</a:t>
          </a:r>
          <a:endParaRPr lang="zh-CN" altLang="en-US" dirty="0">
            <a:latin typeface="黑体" pitchFamily="49" charset="-122"/>
            <a:ea typeface="黑体" pitchFamily="49" charset="-122"/>
          </a:endParaRPr>
        </a:p>
      </dgm:t>
    </dgm:pt>
    <dgm:pt modelId="{88F79D47-7F3B-47F0-B5D4-17E8F19C34DB}" type="parTrans" cxnId="{A25E49D9-B228-44B7-9271-4CEBDD6A6115}">
      <dgm:prSet/>
      <dgm:spPr/>
      <dgm:t>
        <a:bodyPr/>
        <a:lstStyle/>
        <a:p>
          <a:endParaRPr lang="zh-CN" altLang="en-US"/>
        </a:p>
      </dgm:t>
    </dgm:pt>
    <dgm:pt modelId="{3AB7FA75-A6AF-4EA9-B14D-E2ACDD01C2FC}" type="sibTrans" cxnId="{A25E49D9-B228-44B7-9271-4CEBDD6A6115}">
      <dgm:prSet/>
      <dgm:spPr/>
      <dgm:t>
        <a:bodyPr/>
        <a:lstStyle/>
        <a:p>
          <a:endParaRPr lang="zh-CN" altLang="en-US"/>
        </a:p>
      </dgm:t>
    </dgm:pt>
    <dgm:pt modelId="{41D16E88-0C9A-40C4-85EC-7BB00C7A4A13}">
      <dgm:prSet phldrT="[文本]"/>
      <dgm:spPr/>
      <dgm:t>
        <a:bodyPr/>
        <a:lstStyle/>
        <a:p>
          <a:r>
            <a:rPr lang="zh-CN" altLang="en-US" dirty="0" smtClean="0">
              <a:latin typeface="黑体" pitchFamily="49" charset="-122"/>
              <a:ea typeface="黑体" pitchFamily="49" charset="-122"/>
            </a:rPr>
            <a:t>是继</a:t>
          </a:r>
          <a:r>
            <a:rPr lang="en-US" altLang="zh-CN" dirty="0" smtClean="0">
              <a:solidFill>
                <a:srgbClr val="FF0000"/>
              </a:solidFill>
              <a:latin typeface="黑体" pitchFamily="49" charset="-122"/>
              <a:ea typeface="黑体" pitchFamily="49" charset="-122"/>
            </a:rPr>
            <a:t>1993</a:t>
          </a:r>
          <a:r>
            <a:rPr lang="zh-CN" altLang="en-US" dirty="0" smtClean="0">
              <a:solidFill>
                <a:srgbClr val="FF0000"/>
              </a:solidFill>
              <a:latin typeface="黑体" pitchFamily="49" charset="-122"/>
              <a:ea typeface="黑体" pitchFamily="49" charset="-122"/>
            </a:rPr>
            <a:t>年</a:t>
          </a:r>
          <a:r>
            <a:rPr lang="en-US" altLang="zh-CN" dirty="0" smtClean="0">
              <a:solidFill>
                <a:srgbClr val="FF0000"/>
              </a:solidFill>
              <a:latin typeface="黑体" pitchFamily="49" charset="-122"/>
              <a:ea typeface="黑体" pitchFamily="49" charset="-122"/>
            </a:rPr>
            <a:t>9</a:t>
          </a:r>
          <a:r>
            <a:rPr lang="zh-CN" altLang="en-US" dirty="0" smtClean="0">
              <a:solidFill>
                <a:srgbClr val="FF0000"/>
              </a:solidFill>
              <a:latin typeface="黑体" pitchFamily="49" charset="-122"/>
              <a:ea typeface="黑体" pitchFamily="49" charset="-122"/>
            </a:rPr>
            <a:t>月</a:t>
          </a:r>
          <a:r>
            <a:rPr lang="zh-CN" altLang="en-US" dirty="0" smtClean="0">
              <a:latin typeface="黑体" pitchFamily="49" charset="-122"/>
              <a:ea typeface="黑体" pitchFamily="49" charset="-122"/>
            </a:rPr>
            <a:t>美国政府启动“信息高速公路”计划后，国家层面发力在信息领域的又一次“狂飙猛进”</a:t>
          </a:r>
          <a:endParaRPr lang="zh-CN" altLang="en-US" dirty="0">
            <a:solidFill>
              <a:srgbClr val="FF0000"/>
            </a:solidFill>
            <a:latin typeface="黑体" pitchFamily="49" charset="-122"/>
            <a:ea typeface="黑体" pitchFamily="49" charset="-122"/>
          </a:endParaRPr>
        </a:p>
      </dgm:t>
    </dgm:pt>
    <dgm:pt modelId="{DA5D1E64-8147-4419-A70F-74389FC062AA}" type="parTrans" cxnId="{D450DA03-8E11-40F1-8BBF-2AF1F500F93D}">
      <dgm:prSet/>
      <dgm:spPr/>
      <dgm:t>
        <a:bodyPr/>
        <a:lstStyle/>
        <a:p>
          <a:endParaRPr lang="zh-CN" altLang="en-US"/>
        </a:p>
      </dgm:t>
    </dgm:pt>
    <dgm:pt modelId="{B82BD838-40C5-42FC-80B2-6BD061EDFE09}" type="sibTrans" cxnId="{D450DA03-8E11-40F1-8BBF-2AF1F500F93D}">
      <dgm:prSet/>
      <dgm:spPr/>
      <dgm:t>
        <a:bodyPr/>
        <a:lstStyle/>
        <a:p>
          <a:endParaRPr lang="zh-CN" altLang="en-US"/>
        </a:p>
      </dgm:t>
    </dgm:pt>
    <dgm:pt modelId="{9E631CB6-8FF7-4F7D-A9C4-E3FAA8CBC07C}">
      <dgm:prSet phldrT="[文本]"/>
      <dgm:spPr/>
      <dgm:t>
        <a:bodyPr/>
        <a:lstStyle/>
        <a:p>
          <a:r>
            <a:rPr lang="zh-CN" altLang="en-US" dirty="0" smtClean="0">
              <a:latin typeface="黑体" pitchFamily="49" charset="-122"/>
              <a:ea typeface="黑体" pitchFamily="49" charset="-122"/>
            </a:rPr>
            <a:t>投资</a:t>
          </a:r>
          <a:r>
            <a:rPr lang="en-US" altLang="zh-CN" dirty="0" smtClean="0">
              <a:solidFill>
                <a:srgbClr val="FF0000"/>
              </a:solidFill>
              <a:latin typeface="黑体" pitchFamily="49" charset="-122"/>
              <a:ea typeface="黑体" pitchFamily="49" charset="-122"/>
            </a:rPr>
            <a:t>2</a:t>
          </a:r>
          <a:r>
            <a:rPr lang="zh-CN" altLang="en-US" dirty="0" smtClean="0">
              <a:solidFill>
                <a:srgbClr val="FF0000"/>
              </a:solidFill>
              <a:latin typeface="黑体" pitchFamily="49" charset="-122"/>
              <a:ea typeface="黑体" pitchFamily="49" charset="-122"/>
            </a:rPr>
            <a:t>亿</a:t>
          </a:r>
          <a:r>
            <a:rPr lang="zh-CN" altLang="en-US" dirty="0" smtClean="0">
              <a:latin typeface="黑体" pitchFamily="49" charset="-122"/>
              <a:ea typeface="黑体" pitchFamily="49" charset="-122"/>
            </a:rPr>
            <a:t>多美元，联合产业界、学术界以及非营利组织，以大力推进大数据相关技术的发展</a:t>
          </a:r>
          <a:endParaRPr lang="zh-CN" altLang="en-US" dirty="0">
            <a:latin typeface="黑体" pitchFamily="49" charset="-122"/>
            <a:ea typeface="黑体" pitchFamily="49" charset="-122"/>
          </a:endParaRPr>
        </a:p>
      </dgm:t>
    </dgm:pt>
    <dgm:pt modelId="{8FE710C7-E6AD-4FF4-A5ED-0ABD6B32C075}" type="parTrans" cxnId="{43B65356-67FE-4F61-BA53-BA6FEDD106C3}">
      <dgm:prSet/>
      <dgm:spPr/>
      <dgm:t>
        <a:bodyPr/>
        <a:lstStyle/>
        <a:p>
          <a:endParaRPr lang="zh-CN" altLang="en-US"/>
        </a:p>
      </dgm:t>
    </dgm:pt>
    <dgm:pt modelId="{17AB0F5A-82BD-4C26-B208-7F9D4949C8EE}" type="sibTrans" cxnId="{43B65356-67FE-4F61-BA53-BA6FEDD106C3}">
      <dgm:prSet/>
      <dgm:spPr/>
      <dgm:t>
        <a:bodyPr/>
        <a:lstStyle/>
        <a:p>
          <a:endParaRPr lang="zh-CN" altLang="en-US"/>
        </a:p>
      </dgm:t>
    </dgm:pt>
    <dgm:pt modelId="{B9389701-4DC6-448F-BEA6-A5A5F8677CD2}" type="pres">
      <dgm:prSet presAssocID="{0438C802-F1AE-486C-B027-5210E48A8A3C}" presName="diagram" presStyleCnt="0">
        <dgm:presLayoutVars>
          <dgm:chPref val="1"/>
          <dgm:dir/>
          <dgm:animOne val="branch"/>
          <dgm:animLvl val="lvl"/>
          <dgm:resizeHandles/>
        </dgm:presLayoutVars>
      </dgm:prSet>
      <dgm:spPr/>
      <dgm:t>
        <a:bodyPr/>
        <a:lstStyle/>
        <a:p>
          <a:endParaRPr lang="zh-CN" altLang="en-US"/>
        </a:p>
      </dgm:t>
    </dgm:pt>
    <dgm:pt modelId="{95F262AC-8824-466A-9964-44153087F055}" type="pres">
      <dgm:prSet presAssocID="{1FD8673F-09EC-46AF-A89D-DCEAFF28C4E3}" presName="root" presStyleCnt="0"/>
      <dgm:spPr/>
    </dgm:pt>
    <dgm:pt modelId="{72C40D60-3BAF-4E8D-8516-17D92E93A31A}" type="pres">
      <dgm:prSet presAssocID="{1FD8673F-09EC-46AF-A89D-DCEAFF28C4E3}" presName="rootComposite" presStyleCnt="0"/>
      <dgm:spPr/>
    </dgm:pt>
    <dgm:pt modelId="{A31F9257-0849-4DC1-830E-D927F38D1E62}" type="pres">
      <dgm:prSet presAssocID="{1FD8673F-09EC-46AF-A89D-DCEAFF28C4E3}" presName="rootText" presStyleLbl="node1" presStyleIdx="0" presStyleCnt="1" custScaleX="409600"/>
      <dgm:spPr/>
      <dgm:t>
        <a:bodyPr/>
        <a:lstStyle/>
        <a:p>
          <a:endParaRPr lang="zh-CN" altLang="en-US"/>
        </a:p>
      </dgm:t>
    </dgm:pt>
    <dgm:pt modelId="{5475FA85-2D27-4A18-9BF2-6258D8CDD07A}" type="pres">
      <dgm:prSet presAssocID="{1FD8673F-09EC-46AF-A89D-DCEAFF28C4E3}" presName="rootConnector" presStyleLbl="node1" presStyleIdx="0" presStyleCnt="1"/>
      <dgm:spPr/>
      <dgm:t>
        <a:bodyPr/>
        <a:lstStyle/>
        <a:p>
          <a:endParaRPr lang="zh-CN" altLang="en-US"/>
        </a:p>
      </dgm:t>
    </dgm:pt>
    <dgm:pt modelId="{4FF72194-4D28-42A6-8B08-A9EC5E562821}" type="pres">
      <dgm:prSet presAssocID="{1FD8673F-09EC-46AF-A89D-DCEAFF28C4E3}" presName="childShape" presStyleCnt="0"/>
      <dgm:spPr/>
    </dgm:pt>
    <dgm:pt modelId="{ED3FB121-F1B5-42EB-B5A1-5D401A9DD4F3}" type="pres">
      <dgm:prSet presAssocID="{88F79D47-7F3B-47F0-B5D4-17E8F19C34DB}" presName="Name13" presStyleLbl="parChTrans1D2" presStyleIdx="0" presStyleCnt="3"/>
      <dgm:spPr/>
      <dgm:t>
        <a:bodyPr/>
        <a:lstStyle/>
        <a:p>
          <a:endParaRPr lang="zh-CN" altLang="en-US"/>
        </a:p>
      </dgm:t>
    </dgm:pt>
    <dgm:pt modelId="{6E8A933D-42DC-488E-BAFF-C075CBB3FD9C}" type="pres">
      <dgm:prSet presAssocID="{4136DFBA-79B9-4CFF-9571-8F5D9D80C029}" presName="childText" presStyleLbl="bgAcc1" presStyleIdx="0" presStyleCnt="3" custScaleX="409914">
        <dgm:presLayoutVars>
          <dgm:bulletEnabled val="1"/>
        </dgm:presLayoutVars>
      </dgm:prSet>
      <dgm:spPr/>
      <dgm:t>
        <a:bodyPr/>
        <a:lstStyle/>
        <a:p>
          <a:endParaRPr lang="zh-CN" altLang="en-US"/>
        </a:p>
      </dgm:t>
    </dgm:pt>
    <dgm:pt modelId="{F9F07B43-49FE-43CE-A78D-18C805E68F96}" type="pres">
      <dgm:prSet presAssocID="{8FE710C7-E6AD-4FF4-A5ED-0ABD6B32C075}" presName="Name13" presStyleLbl="parChTrans1D2" presStyleIdx="1" presStyleCnt="3"/>
      <dgm:spPr/>
      <dgm:t>
        <a:bodyPr/>
        <a:lstStyle/>
        <a:p>
          <a:endParaRPr lang="zh-CN" altLang="en-US"/>
        </a:p>
      </dgm:t>
    </dgm:pt>
    <dgm:pt modelId="{872605D4-7363-46E9-B9B0-54870DBF6A12}" type="pres">
      <dgm:prSet presAssocID="{9E631CB6-8FF7-4F7D-A9C4-E3FAA8CBC07C}" presName="childText" presStyleLbl="bgAcc1" presStyleIdx="1" presStyleCnt="3" custScaleX="408422">
        <dgm:presLayoutVars>
          <dgm:bulletEnabled val="1"/>
        </dgm:presLayoutVars>
      </dgm:prSet>
      <dgm:spPr/>
      <dgm:t>
        <a:bodyPr/>
        <a:lstStyle/>
        <a:p>
          <a:endParaRPr lang="zh-CN" altLang="en-US"/>
        </a:p>
      </dgm:t>
    </dgm:pt>
    <dgm:pt modelId="{3BB8C1D9-1750-492E-A6F7-2F3A567B32C8}" type="pres">
      <dgm:prSet presAssocID="{DA5D1E64-8147-4419-A70F-74389FC062AA}" presName="Name13" presStyleLbl="parChTrans1D2" presStyleIdx="2" presStyleCnt="3"/>
      <dgm:spPr/>
      <dgm:t>
        <a:bodyPr/>
        <a:lstStyle/>
        <a:p>
          <a:endParaRPr lang="zh-CN" altLang="en-US"/>
        </a:p>
      </dgm:t>
    </dgm:pt>
    <dgm:pt modelId="{E5996D48-1B4B-4D5D-9C41-682316B58BDC}" type="pres">
      <dgm:prSet presAssocID="{41D16E88-0C9A-40C4-85EC-7BB00C7A4A13}" presName="childText" presStyleLbl="bgAcc1" presStyleIdx="2" presStyleCnt="3" custScaleX="408817">
        <dgm:presLayoutVars>
          <dgm:bulletEnabled val="1"/>
        </dgm:presLayoutVars>
      </dgm:prSet>
      <dgm:spPr/>
      <dgm:t>
        <a:bodyPr/>
        <a:lstStyle/>
        <a:p>
          <a:endParaRPr lang="zh-CN" altLang="en-US"/>
        </a:p>
      </dgm:t>
    </dgm:pt>
  </dgm:ptLst>
  <dgm:cxnLst>
    <dgm:cxn modelId="{80F13553-1BAB-475A-ADDC-C7BAC6AAB5D7}" srcId="{0438C802-F1AE-486C-B027-5210E48A8A3C}" destId="{1FD8673F-09EC-46AF-A89D-DCEAFF28C4E3}" srcOrd="0" destOrd="0" parTransId="{713E57CD-C70C-4217-B1D3-071F43067208}" sibTransId="{5B4484F3-5667-4417-B6BC-15AE96E704B2}"/>
    <dgm:cxn modelId="{3DA5CFCD-5491-438E-9A8E-6F22CE85E020}" type="presOf" srcId="{8FE710C7-E6AD-4FF4-A5ED-0ABD6B32C075}" destId="{F9F07B43-49FE-43CE-A78D-18C805E68F96}" srcOrd="0" destOrd="0" presId="urn:microsoft.com/office/officeart/2005/8/layout/hierarchy3"/>
    <dgm:cxn modelId="{5DB68D88-4FCD-4597-9B84-05680C633514}" type="presOf" srcId="{1FD8673F-09EC-46AF-A89D-DCEAFF28C4E3}" destId="{A31F9257-0849-4DC1-830E-D927F38D1E62}" srcOrd="0" destOrd="0" presId="urn:microsoft.com/office/officeart/2005/8/layout/hierarchy3"/>
    <dgm:cxn modelId="{A25E49D9-B228-44B7-9271-4CEBDD6A6115}" srcId="{1FD8673F-09EC-46AF-A89D-DCEAFF28C4E3}" destId="{4136DFBA-79B9-4CFF-9571-8F5D9D80C029}" srcOrd="0" destOrd="0" parTransId="{88F79D47-7F3B-47F0-B5D4-17E8F19C34DB}" sibTransId="{3AB7FA75-A6AF-4EA9-B14D-E2ACDD01C2FC}"/>
    <dgm:cxn modelId="{38AA27FB-19F5-4810-8832-BC1F65E90468}" type="presOf" srcId="{88F79D47-7F3B-47F0-B5D4-17E8F19C34DB}" destId="{ED3FB121-F1B5-42EB-B5A1-5D401A9DD4F3}" srcOrd="0" destOrd="0" presId="urn:microsoft.com/office/officeart/2005/8/layout/hierarchy3"/>
    <dgm:cxn modelId="{46DBB167-07AA-44FB-A3F2-78FF9DF93A15}" type="presOf" srcId="{DA5D1E64-8147-4419-A70F-74389FC062AA}" destId="{3BB8C1D9-1750-492E-A6F7-2F3A567B32C8}" srcOrd="0" destOrd="0" presId="urn:microsoft.com/office/officeart/2005/8/layout/hierarchy3"/>
    <dgm:cxn modelId="{292500CD-B56F-4FED-85A1-C5A9642A5E8E}" type="presOf" srcId="{41D16E88-0C9A-40C4-85EC-7BB00C7A4A13}" destId="{E5996D48-1B4B-4D5D-9C41-682316B58BDC}" srcOrd="0" destOrd="0" presId="urn:microsoft.com/office/officeart/2005/8/layout/hierarchy3"/>
    <dgm:cxn modelId="{43B65356-67FE-4F61-BA53-BA6FEDD106C3}" srcId="{1FD8673F-09EC-46AF-A89D-DCEAFF28C4E3}" destId="{9E631CB6-8FF7-4F7D-A9C4-E3FAA8CBC07C}" srcOrd="1" destOrd="0" parTransId="{8FE710C7-E6AD-4FF4-A5ED-0ABD6B32C075}" sibTransId="{17AB0F5A-82BD-4C26-B208-7F9D4949C8EE}"/>
    <dgm:cxn modelId="{827F7FA8-6103-488A-991E-0D56A94E8C97}" type="presOf" srcId="{0438C802-F1AE-486C-B027-5210E48A8A3C}" destId="{B9389701-4DC6-448F-BEA6-A5A5F8677CD2}" srcOrd="0" destOrd="0" presId="urn:microsoft.com/office/officeart/2005/8/layout/hierarchy3"/>
    <dgm:cxn modelId="{C0E570E3-4701-4010-95F5-2BA3FAB2D471}" type="presOf" srcId="{1FD8673F-09EC-46AF-A89D-DCEAFF28C4E3}" destId="{5475FA85-2D27-4A18-9BF2-6258D8CDD07A}" srcOrd="1" destOrd="0" presId="urn:microsoft.com/office/officeart/2005/8/layout/hierarchy3"/>
    <dgm:cxn modelId="{D421A2F4-2091-4100-8F4C-C3D318359FED}" type="presOf" srcId="{9E631CB6-8FF7-4F7D-A9C4-E3FAA8CBC07C}" destId="{872605D4-7363-46E9-B9B0-54870DBF6A12}" srcOrd="0" destOrd="0" presId="urn:microsoft.com/office/officeart/2005/8/layout/hierarchy3"/>
    <dgm:cxn modelId="{D450DA03-8E11-40F1-8BBF-2AF1F500F93D}" srcId="{1FD8673F-09EC-46AF-A89D-DCEAFF28C4E3}" destId="{41D16E88-0C9A-40C4-85EC-7BB00C7A4A13}" srcOrd="2" destOrd="0" parTransId="{DA5D1E64-8147-4419-A70F-74389FC062AA}" sibTransId="{B82BD838-40C5-42FC-80B2-6BD061EDFE09}"/>
    <dgm:cxn modelId="{2DADD90E-217A-4322-A00F-A9ECF5B2AB9E}" type="presOf" srcId="{4136DFBA-79B9-4CFF-9571-8F5D9D80C029}" destId="{6E8A933D-42DC-488E-BAFF-C075CBB3FD9C}" srcOrd="0" destOrd="0" presId="urn:microsoft.com/office/officeart/2005/8/layout/hierarchy3"/>
    <dgm:cxn modelId="{86F3AA7B-EABC-433E-8565-6D94018837FF}" type="presParOf" srcId="{B9389701-4DC6-448F-BEA6-A5A5F8677CD2}" destId="{95F262AC-8824-466A-9964-44153087F055}" srcOrd="0" destOrd="0" presId="urn:microsoft.com/office/officeart/2005/8/layout/hierarchy3"/>
    <dgm:cxn modelId="{6C32A146-9E1B-41DE-81EA-B8BFB1937F28}" type="presParOf" srcId="{95F262AC-8824-466A-9964-44153087F055}" destId="{72C40D60-3BAF-4E8D-8516-17D92E93A31A}" srcOrd="0" destOrd="0" presId="urn:microsoft.com/office/officeart/2005/8/layout/hierarchy3"/>
    <dgm:cxn modelId="{43189261-DAFE-4924-ADE3-F79A0A7EB6E7}" type="presParOf" srcId="{72C40D60-3BAF-4E8D-8516-17D92E93A31A}" destId="{A31F9257-0849-4DC1-830E-D927F38D1E62}" srcOrd="0" destOrd="0" presId="urn:microsoft.com/office/officeart/2005/8/layout/hierarchy3"/>
    <dgm:cxn modelId="{9E1836C2-CC6D-47BA-9242-2BC7EFEAB260}" type="presParOf" srcId="{72C40D60-3BAF-4E8D-8516-17D92E93A31A}" destId="{5475FA85-2D27-4A18-9BF2-6258D8CDD07A}" srcOrd="1" destOrd="0" presId="urn:microsoft.com/office/officeart/2005/8/layout/hierarchy3"/>
    <dgm:cxn modelId="{E2BA0F28-24C1-46C2-8369-CA70211CFBB6}" type="presParOf" srcId="{95F262AC-8824-466A-9964-44153087F055}" destId="{4FF72194-4D28-42A6-8B08-A9EC5E562821}" srcOrd="1" destOrd="0" presId="urn:microsoft.com/office/officeart/2005/8/layout/hierarchy3"/>
    <dgm:cxn modelId="{638B019F-4D61-4A2E-9DC5-5D0E3B890283}" type="presParOf" srcId="{4FF72194-4D28-42A6-8B08-A9EC5E562821}" destId="{ED3FB121-F1B5-42EB-B5A1-5D401A9DD4F3}" srcOrd="0" destOrd="0" presId="urn:microsoft.com/office/officeart/2005/8/layout/hierarchy3"/>
    <dgm:cxn modelId="{6390AA97-C5A0-450B-AD69-B2D16D8FEB5A}" type="presParOf" srcId="{4FF72194-4D28-42A6-8B08-A9EC5E562821}" destId="{6E8A933D-42DC-488E-BAFF-C075CBB3FD9C}" srcOrd="1" destOrd="0" presId="urn:microsoft.com/office/officeart/2005/8/layout/hierarchy3"/>
    <dgm:cxn modelId="{002C6F7E-F01F-4673-9C7B-BA3D79EE7691}" type="presParOf" srcId="{4FF72194-4D28-42A6-8B08-A9EC5E562821}" destId="{F9F07B43-49FE-43CE-A78D-18C805E68F96}" srcOrd="2" destOrd="0" presId="urn:microsoft.com/office/officeart/2005/8/layout/hierarchy3"/>
    <dgm:cxn modelId="{2576C0A1-9AF7-4009-82F6-82B3DF126039}" type="presParOf" srcId="{4FF72194-4D28-42A6-8B08-A9EC5E562821}" destId="{872605D4-7363-46E9-B9B0-54870DBF6A12}" srcOrd="3" destOrd="0" presId="urn:microsoft.com/office/officeart/2005/8/layout/hierarchy3"/>
    <dgm:cxn modelId="{C1ED5B63-A4D3-4373-BF64-140383FB4665}" type="presParOf" srcId="{4FF72194-4D28-42A6-8B08-A9EC5E562821}" destId="{3BB8C1D9-1750-492E-A6F7-2F3A567B32C8}" srcOrd="4" destOrd="0" presId="urn:microsoft.com/office/officeart/2005/8/layout/hierarchy3"/>
    <dgm:cxn modelId="{5747B661-5F84-4B10-B906-45F133FE0240}" type="presParOf" srcId="{4FF72194-4D28-42A6-8B08-A9EC5E562821}" destId="{E5996D48-1B4B-4D5D-9C41-682316B58BDC}"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A16CA55-5BC2-4FAC-BC64-CBA46249A730}"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zh-CN" altLang="en-US"/>
        </a:p>
      </dgm:t>
    </dgm:pt>
    <dgm:pt modelId="{F1095F33-9CB3-4F60-B090-B57AC48D66FC}">
      <dgm:prSet phldrT="[文本]" custT="1"/>
      <dgm:spPr/>
      <dgm:t>
        <a:bodyPr/>
        <a:lstStyle/>
        <a:p>
          <a:r>
            <a:rPr lang="en-US" altLang="en-US" sz="2400" dirty="0" smtClean="0">
              <a:latin typeface="黑体" panose="02010609060101010101" pitchFamily="49" charset="-122"/>
              <a:ea typeface="黑体" panose="02010609060101010101" pitchFamily="49" charset="-122"/>
            </a:rPr>
            <a:t>2012</a:t>
          </a:r>
          <a:r>
            <a:rPr lang="zh-CN" altLang="en-US" sz="2400" dirty="0" smtClean="0">
              <a:latin typeface="黑体" panose="02010609060101010101" pitchFamily="49" charset="-122"/>
              <a:ea typeface="黑体" panose="02010609060101010101" pitchFamily="49" charset="-122"/>
            </a:rPr>
            <a:t>年</a:t>
          </a:r>
          <a:r>
            <a:rPr lang="en-US" altLang="en-US" sz="2400" dirty="0" smtClean="0">
              <a:latin typeface="黑体" panose="02010609060101010101" pitchFamily="49" charset="-122"/>
              <a:ea typeface="黑体" panose="02010609060101010101" pitchFamily="49" charset="-122"/>
            </a:rPr>
            <a:t>7</a:t>
          </a:r>
          <a:r>
            <a:rPr lang="zh-CN" altLang="en-US" sz="2400" dirty="0" smtClean="0">
              <a:latin typeface="黑体" panose="02010609060101010101" pitchFamily="49" charset="-122"/>
              <a:ea typeface="黑体" panose="02010609060101010101" pitchFamily="49" charset="-122"/>
            </a:rPr>
            <a:t>月联合国发布</a:t>
          </a:r>
          <a:r>
            <a:rPr lang="en-US" altLang="en-US"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大数据促发展：挑战与机遇</a:t>
          </a:r>
          <a:r>
            <a:rPr lang="en-US" altLang="en-US"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白皮书</a:t>
          </a:r>
          <a:endParaRPr lang="zh-CN" altLang="en-US" sz="2400" dirty="0">
            <a:latin typeface="黑体" panose="02010609060101010101" pitchFamily="49" charset="-122"/>
            <a:ea typeface="黑体" panose="02010609060101010101" pitchFamily="49" charset="-122"/>
          </a:endParaRPr>
        </a:p>
      </dgm:t>
    </dgm:pt>
    <dgm:pt modelId="{5E8F7E9F-751F-4351-92B8-AD78F1C1D09A}" type="parTrans" cxnId="{CC3CC952-8A23-475F-B5D5-A41E2AC3CAAA}">
      <dgm:prSet/>
      <dgm:spPr/>
      <dgm:t>
        <a:bodyPr/>
        <a:lstStyle/>
        <a:p>
          <a:endParaRPr lang="zh-CN" altLang="en-US" sz="2800">
            <a:latin typeface="黑体" panose="02010609060101010101" pitchFamily="49" charset="-122"/>
            <a:ea typeface="黑体" panose="02010609060101010101" pitchFamily="49" charset="-122"/>
          </a:endParaRPr>
        </a:p>
      </dgm:t>
    </dgm:pt>
    <dgm:pt modelId="{71A49FA3-E8A4-489C-8C35-460B957EB279}" type="sibTrans" cxnId="{CC3CC952-8A23-475F-B5D5-A41E2AC3CAAA}">
      <dgm:prSet/>
      <dgm:spPr/>
      <dgm:t>
        <a:bodyPr/>
        <a:lstStyle/>
        <a:p>
          <a:endParaRPr lang="zh-CN" altLang="en-US" sz="2800">
            <a:latin typeface="黑体" panose="02010609060101010101" pitchFamily="49" charset="-122"/>
            <a:ea typeface="黑体" panose="02010609060101010101" pitchFamily="49" charset="-122"/>
          </a:endParaRPr>
        </a:p>
      </dgm:t>
    </dgm:pt>
    <dgm:pt modelId="{C343AAB5-6088-44F0-A700-C286D00B9FDF}">
      <dgm:prSet custT="1"/>
      <dgm:spPr/>
      <dgm:t>
        <a:bodyPr/>
        <a:lstStyle/>
        <a:p>
          <a:r>
            <a:rPr lang="en-US" altLang="en-US" sz="2400" smtClean="0">
              <a:latin typeface="Times New Roman" panose="02020603050405020304" pitchFamily="18" charset="0"/>
              <a:ea typeface="黑体" panose="02010609060101010101" pitchFamily="49" charset="-122"/>
              <a:cs typeface="Times New Roman" panose="02020603050405020304" pitchFamily="18" charset="0"/>
            </a:rPr>
            <a:t>2012</a:t>
          </a:r>
          <a:r>
            <a:rPr lang="zh-CN" altLang="en-US" sz="2400" smtClean="0">
              <a:latin typeface="Times New Roman" panose="02020603050405020304" pitchFamily="18" charset="0"/>
              <a:ea typeface="黑体" panose="02010609060101010101" pitchFamily="49" charset="-122"/>
              <a:cs typeface="Times New Roman" panose="02020603050405020304" pitchFamily="18" charset="0"/>
            </a:rPr>
            <a:t>年，日本重启</a:t>
          </a:r>
          <a:r>
            <a:rPr lang="en-US" altLang="en-US" sz="2400" smtClean="0">
              <a:latin typeface="Times New Roman" panose="02020603050405020304" pitchFamily="18" charset="0"/>
              <a:ea typeface="黑体" panose="02010609060101010101" pitchFamily="49" charset="-122"/>
              <a:cs typeface="Times New Roman" panose="02020603050405020304" pitchFamily="18" charset="0"/>
            </a:rPr>
            <a:t>ICT</a:t>
          </a:r>
          <a:r>
            <a:rPr lang="zh-CN" altLang="en-US" sz="2400" smtClean="0">
              <a:latin typeface="Times New Roman" panose="02020603050405020304" pitchFamily="18" charset="0"/>
              <a:ea typeface="黑体" panose="02010609060101010101" pitchFamily="49" charset="-122"/>
              <a:cs typeface="Times New Roman" panose="02020603050405020304" pitchFamily="18" charset="0"/>
            </a:rPr>
            <a:t>战略计划</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dgm:t>
    </dgm:pt>
    <dgm:pt modelId="{46460926-A95E-4A50-AA6A-06560C5B6994}" type="parTrans" cxnId="{1C0FB2A9-1D4B-40B2-996D-96D67D497E42}">
      <dgm:prSet/>
      <dgm:spPr/>
      <dgm:t>
        <a:bodyPr/>
        <a:lstStyle/>
        <a:p>
          <a:endParaRPr lang="zh-CN" altLang="en-US" sz="2800">
            <a:latin typeface="黑体" panose="02010609060101010101" pitchFamily="49" charset="-122"/>
            <a:ea typeface="黑体" panose="02010609060101010101" pitchFamily="49" charset="-122"/>
          </a:endParaRPr>
        </a:p>
      </dgm:t>
    </dgm:pt>
    <dgm:pt modelId="{7C904D93-1C80-4E8E-90F0-9E3327537C95}" type="sibTrans" cxnId="{1C0FB2A9-1D4B-40B2-996D-96D67D497E42}">
      <dgm:prSet/>
      <dgm:spPr/>
      <dgm:t>
        <a:bodyPr/>
        <a:lstStyle/>
        <a:p>
          <a:endParaRPr lang="zh-CN" altLang="en-US" sz="2800">
            <a:latin typeface="黑体" panose="02010609060101010101" pitchFamily="49" charset="-122"/>
            <a:ea typeface="黑体" panose="02010609060101010101" pitchFamily="49" charset="-122"/>
          </a:endParaRPr>
        </a:p>
      </dgm:t>
    </dgm:pt>
    <dgm:pt modelId="{D5485B65-C9A9-426B-856F-C46E893042FF}">
      <dgm:prSet phldrT="[文本]" custT="1"/>
      <dgm:spPr/>
      <dgm:t>
        <a:bodyPr/>
        <a:lstStyle/>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建设欧盟开放数据平台（</a:t>
          </a:r>
          <a:r>
            <a:rPr lang="en-US" altLang="en-US" sz="2400" dirty="0" smtClean="0">
              <a:latin typeface="Times New Roman" panose="02020603050405020304" pitchFamily="18" charset="0"/>
              <a:ea typeface="黑体" panose="02010609060101010101" pitchFamily="49" charset="-122"/>
              <a:cs typeface="Times New Roman" panose="02020603050405020304" pitchFamily="18" charset="0"/>
            </a:rPr>
            <a:t>Open Data Portal</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dgm:t>
    </dgm:pt>
    <dgm:pt modelId="{4219A879-CFE7-4669-99BC-0C448748B192}" type="parTrans" cxnId="{CB016F7A-A32D-4FB7-A11A-1CA51EC3BD92}">
      <dgm:prSet/>
      <dgm:spPr/>
      <dgm:t>
        <a:bodyPr/>
        <a:lstStyle/>
        <a:p>
          <a:endParaRPr lang="zh-CN" altLang="en-US" sz="2800">
            <a:latin typeface="黑体" panose="02010609060101010101" pitchFamily="49" charset="-122"/>
            <a:ea typeface="黑体" panose="02010609060101010101" pitchFamily="49" charset="-122"/>
          </a:endParaRPr>
        </a:p>
      </dgm:t>
    </dgm:pt>
    <dgm:pt modelId="{29232F6A-3480-4A42-843D-8749658DDF3A}" type="sibTrans" cxnId="{CB016F7A-A32D-4FB7-A11A-1CA51EC3BD92}">
      <dgm:prSet/>
      <dgm:spPr/>
      <dgm:t>
        <a:bodyPr/>
        <a:lstStyle/>
        <a:p>
          <a:endParaRPr lang="zh-CN" altLang="en-US" sz="2800">
            <a:latin typeface="黑体" panose="02010609060101010101" pitchFamily="49" charset="-122"/>
            <a:ea typeface="黑体" panose="02010609060101010101" pitchFamily="49" charset="-122"/>
          </a:endParaRPr>
        </a:p>
      </dgm:t>
    </dgm:pt>
    <dgm:pt modelId="{36C25673-7D79-4A2A-AEB2-E8211D86F367}">
      <dgm:prSet custT="1"/>
      <dgm:spPr/>
      <dgm:t>
        <a:bodyPr/>
        <a:lstStyle/>
        <a:p>
          <a:endParaRPr lang="zh-CN" altLang="en-US" sz="1800" dirty="0">
            <a:solidFill>
              <a:schemeClr val="tx1"/>
            </a:solidFill>
            <a:latin typeface="黑体" panose="02010609060101010101" pitchFamily="49" charset="-122"/>
            <a:ea typeface="黑体" panose="02010609060101010101" pitchFamily="49" charset="-122"/>
          </a:endParaRPr>
        </a:p>
      </dgm:t>
    </dgm:pt>
    <dgm:pt modelId="{49E383C6-654D-4B4E-AEF9-FFD6C99548FD}" type="parTrans" cxnId="{91A681E2-5022-4C6A-8FA6-100FF73C0FC3}">
      <dgm:prSet/>
      <dgm:spPr/>
      <dgm:t>
        <a:bodyPr/>
        <a:lstStyle/>
        <a:p>
          <a:endParaRPr lang="zh-CN" altLang="en-US" sz="2800">
            <a:latin typeface="黑体" panose="02010609060101010101" pitchFamily="49" charset="-122"/>
            <a:ea typeface="黑体" panose="02010609060101010101" pitchFamily="49" charset="-122"/>
          </a:endParaRPr>
        </a:p>
      </dgm:t>
    </dgm:pt>
    <dgm:pt modelId="{92538EE4-C9DC-472F-B6BB-398102928731}" type="sibTrans" cxnId="{91A681E2-5022-4C6A-8FA6-100FF73C0FC3}">
      <dgm:prSet/>
      <dgm:spPr/>
      <dgm:t>
        <a:bodyPr/>
        <a:lstStyle/>
        <a:p>
          <a:endParaRPr lang="zh-CN" altLang="en-US" sz="2800">
            <a:latin typeface="黑体" panose="02010609060101010101" pitchFamily="49" charset="-122"/>
            <a:ea typeface="黑体" panose="02010609060101010101" pitchFamily="49" charset="-122"/>
          </a:endParaRPr>
        </a:p>
      </dgm:t>
    </dgm:pt>
    <dgm:pt modelId="{1B1B2D0B-2D95-4307-9AFC-BD1C69422D30}">
      <dgm:prSet custT="1"/>
      <dgm:spPr/>
      <dgm:t>
        <a:bodyPr/>
        <a:lstStyle/>
        <a:p>
          <a:r>
            <a:rPr lang="zh-CN" altLang="en-US" sz="1800" dirty="0" smtClean="0">
              <a:latin typeface="黑体" panose="02010609060101010101" pitchFamily="49" charset="-122"/>
              <a:ea typeface="黑体" panose="02010609060101010101" pitchFamily="49" charset="-122"/>
            </a:rPr>
            <a:t>建议各成员国建设“脉搏实验室”（</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Pulse Labs</a:t>
          </a:r>
          <a:r>
            <a:rPr lang="zh-CN" altLang="en-US" sz="1800" dirty="0" smtClean="0">
              <a:latin typeface="黑体" panose="02010609060101010101" pitchFamily="49" charset="-122"/>
              <a:ea typeface="黑体" panose="02010609060101010101" pitchFamily="49" charset="-122"/>
            </a:rPr>
            <a:t>），挖掘大数据的潜在价值</a:t>
          </a:r>
          <a:endParaRPr lang="zh-CN" altLang="en-US" sz="1800" dirty="0">
            <a:latin typeface="黑体" panose="02010609060101010101" pitchFamily="49" charset="-122"/>
            <a:ea typeface="黑体" panose="02010609060101010101" pitchFamily="49" charset="-122"/>
          </a:endParaRPr>
        </a:p>
      </dgm:t>
    </dgm:pt>
    <dgm:pt modelId="{0CEC6CBE-61B1-433A-AE40-ED94981B3145}" type="parTrans" cxnId="{2F332A47-A7EA-4ED4-9543-6159D25B135C}">
      <dgm:prSet/>
      <dgm:spPr/>
      <dgm:t>
        <a:bodyPr/>
        <a:lstStyle/>
        <a:p>
          <a:endParaRPr lang="zh-CN" altLang="en-US" sz="2800">
            <a:latin typeface="黑体" panose="02010609060101010101" pitchFamily="49" charset="-122"/>
            <a:ea typeface="黑体" panose="02010609060101010101" pitchFamily="49" charset="-122"/>
          </a:endParaRPr>
        </a:p>
      </dgm:t>
    </dgm:pt>
    <dgm:pt modelId="{852E5B64-A822-48F2-82F5-6BE5CC58CFFB}" type="sibTrans" cxnId="{2F332A47-A7EA-4ED4-9543-6159D25B135C}">
      <dgm:prSet/>
      <dgm:spPr/>
      <dgm:t>
        <a:bodyPr/>
        <a:lstStyle/>
        <a:p>
          <a:endParaRPr lang="zh-CN" altLang="en-US" sz="2800">
            <a:latin typeface="黑体" panose="02010609060101010101" pitchFamily="49" charset="-122"/>
            <a:ea typeface="黑体" panose="02010609060101010101" pitchFamily="49" charset="-122"/>
          </a:endParaRPr>
        </a:p>
      </dgm:t>
    </dgm:pt>
    <dgm:pt modelId="{21E90B66-1B45-4796-A328-22AD52170138}">
      <dgm:prSet custT="1"/>
      <dgm:spPr/>
      <dgm:t>
        <a:bodyPr/>
        <a:lstStyle/>
        <a:p>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欧盟委员会全新的开放数据平台</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Beta</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版已经向公众开放，已经开放</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5815</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个数据集，其中</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5638</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个数据集来自欧盟统计局</a:t>
          </a: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E</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urostat</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，包括地理、大气、国际贸易、农业等各类信息</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dgm:t>
    </dgm:pt>
    <dgm:pt modelId="{E98F45BC-0C3B-4690-9C0F-C46511FF35F9}" type="parTrans" cxnId="{B7341F54-F798-4EDD-AAFD-BA9656CB6840}">
      <dgm:prSet/>
      <dgm:spPr/>
      <dgm:t>
        <a:bodyPr/>
        <a:lstStyle/>
        <a:p>
          <a:endParaRPr lang="zh-CN" altLang="en-US" sz="2800">
            <a:latin typeface="黑体" panose="02010609060101010101" pitchFamily="49" charset="-122"/>
            <a:ea typeface="黑体" panose="02010609060101010101" pitchFamily="49" charset="-122"/>
          </a:endParaRPr>
        </a:p>
      </dgm:t>
    </dgm:pt>
    <dgm:pt modelId="{F3202457-45AF-47D5-9F10-D63570F789E2}" type="sibTrans" cxnId="{B7341F54-F798-4EDD-AAFD-BA9656CB6840}">
      <dgm:prSet/>
      <dgm:spPr/>
      <dgm:t>
        <a:bodyPr/>
        <a:lstStyle/>
        <a:p>
          <a:endParaRPr lang="zh-CN" altLang="en-US" sz="2800">
            <a:latin typeface="黑体" panose="02010609060101010101" pitchFamily="49" charset="-122"/>
            <a:ea typeface="黑体" panose="02010609060101010101" pitchFamily="49" charset="-122"/>
          </a:endParaRPr>
        </a:p>
      </dgm:t>
    </dgm:pt>
    <dgm:pt modelId="{2774F867-F62B-45A5-81B4-D83130E9A140}">
      <dgm:prSet custT="1"/>
      <dgm:spPr/>
      <dgm:t>
        <a:bodyPr/>
        <a:lstStyle/>
        <a:p>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重启曾在震后一度搁置的</a:t>
          </a:r>
          <a:r>
            <a:rPr lang="en-US" altLang="en-US" sz="1800" dirty="0" smtClean="0">
              <a:latin typeface="Times New Roman" panose="02020603050405020304" pitchFamily="18" charset="0"/>
              <a:ea typeface="黑体" panose="02010609060101010101" pitchFamily="49" charset="-122"/>
              <a:cs typeface="Times New Roman" panose="02020603050405020304" pitchFamily="18" charset="0"/>
            </a:rPr>
            <a:t>ICT</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战略研究，重点关注大数据应用</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dgm:t>
    </dgm:pt>
    <dgm:pt modelId="{D321DC39-D048-4818-94BB-7E25ADD6D085}" type="parTrans" cxnId="{8E5AE58A-CE3B-436F-80A1-B77439CCFFE0}">
      <dgm:prSet/>
      <dgm:spPr/>
      <dgm:t>
        <a:bodyPr/>
        <a:lstStyle/>
        <a:p>
          <a:endParaRPr lang="zh-CN" altLang="en-US" sz="2800">
            <a:latin typeface="黑体" panose="02010609060101010101" pitchFamily="49" charset="-122"/>
            <a:ea typeface="黑体" panose="02010609060101010101" pitchFamily="49" charset="-122"/>
          </a:endParaRPr>
        </a:p>
      </dgm:t>
    </dgm:pt>
    <dgm:pt modelId="{E9B3C78A-3B1E-4A7C-8750-FF30BDFCDCCB}" type="sibTrans" cxnId="{8E5AE58A-CE3B-436F-80A1-B77439CCFFE0}">
      <dgm:prSet/>
      <dgm:spPr/>
      <dgm:t>
        <a:bodyPr/>
        <a:lstStyle/>
        <a:p>
          <a:endParaRPr lang="zh-CN" altLang="en-US" sz="2800">
            <a:latin typeface="黑体" panose="02010609060101010101" pitchFamily="49" charset="-122"/>
            <a:ea typeface="黑体" panose="02010609060101010101" pitchFamily="49" charset="-122"/>
          </a:endParaRPr>
        </a:p>
      </dgm:t>
    </dgm:pt>
    <dgm:pt modelId="{DA46898A-5FB7-4F5A-82C9-363DFE641A6B}">
      <dgm:prSet custT="1"/>
      <dgm:spPr/>
      <dgm:t>
        <a:bodyPr/>
        <a:lstStyle/>
        <a:p>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重点推进大数据收集、存储、分析、可视化、建模、信息综合的各阶段研究，构建大数据利用的模型</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dgm:t>
    </dgm:pt>
    <dgm:pt modelId="{521F197E-809D-494F-91E7-353AFBAF725D}" type="parTrans" cxnId="{67BBB251-5C51-4B47-98D2-553AA136B6E6}">
      <dgm:prSet/>
      <dgm:spPr/>
      <dgm:t>
        <a:bodyPr/>
        <a:lstStyle/>
        <a:p>
          <a:endParaRPr lang="zh-CN" altLang="en-US"/>
        </a:p>
      </dgm:t>
    </dgm:pt>
    <dgm:pt modelId="{F9DB6315-D270-4C05-BB8E-7129D5FAFAC2}" type="sibTrans" cxnId="{67BBB251-5C51-4B47-98D2-553AA136B6E6}">
      <dgm:prSet/>
      <dgm:spPr/>
      <dgm:t>
        <a:bodyPr/>
        <a:lstStyle/>
        <a:p>
          <a:endParaRPr lang="zh-CN" altLang="en-US"/>
        </a:p>
      </dgm:t>
    </dgm:pt>
    <dgm:pt modelId="{6842B603-CBE7-4D6E-87F8-5EBF9C26D1A9}" type="pres">
      <dgm:prSet presAssocID="{2A16CA55-5BC2-4FAC-BC64-CBA46249A730}" presName="linear" presStyleCnt="0">
        <dgm:presLayoutVars>
          <dgm:dir/>
          <dgm:resizeHandles val="exact"/>
        </dgm:presLayoutVars>
      </dgm:prSet>
      <dgm:spPr/>
      <dgm:t>
        <a:bodyPr/>
        <a:lstStyle/>
        <a:p>
          <a:endParaRPr lang="zh-CN" altLang="en-US"/>
        </a:p>
      </dgm:t>
    </dgm:pt>
    <dgm:pt modelId="{0A50142B-A3C1-414B-B401-406431AB42BE}" type="pres">
      <dgm:prSet presAssocID="{F1095F33-9CB3-4F60-B090-B57AC48D66FC}" presName="comp" presStyleCnt="0"/>
      <dgm:spPr/>
      <dgm:t>
        <a:bodyPr/>
        <a:lstStyle/>
        <a:p>
          <a:endParaRPr lang="zh-CN" altLang="en-US"/>
        </a:p>
      </dgm:t>
    </dgm:pt>
    <dgm:pt modelId="{999C3E8A-97A1-47AA-AE58-D0835335D534}" type="pres">
      <dgm:prSet presAssocID="{F1095F33-9CB3-4F60-B090-B57AC48D66FC}" presName="box" presStyleLbl="node1" presStyleIdx="0" presStyleCnt="3"/>
      <dgm:spPr/>
      <dgm:t>
        <a:bodyPr/>
        <a:lstStyle/>
        <a:p>
          <a:endParaRPr lang="zh-CN" altLang="en-US"/>
        </a:p>
      </dgm:t>
    </dgm:pt>
    <dgm:pt modelId="{94AA57D7-4F4E-4B88-9B9A-CD7A62FC6614}" type="pres">
      <dgm:prSet presAssocID="{F1095F33-9CB3-4F60-B090-B57AC48D66FC}" presName="img"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2000" b="-32000"/>
          </a:stretch>
        </a:blipFill>
      </dgm:spPr>
      <dgm:t>
        <a:bodyPr/>
        <a:lstStyle/>
        <a:p>
          <a:endParaRPr lang="zh-CN" altLang="en-US"/>
        </a:p>
      </dgm:t>
    </dgm:pt>
    <dgm:pt modelId="{F8661780-D639-44D7-AF83-7364C4469C5A}" type="pres">
      <dgm:prSet presAssocID="{F1095F33-9CB3-4F60-B090-B57AC48D66FC}" presName="text" presStyleLbl="node1" presStyleIdx="0" presStyleCnt="3">
        <dgm:presLayoutVars>
          <dgm:bulletEnabled val="1"/>
        </dgm:presLayoutVars>
      </dgm:prSet>
      <dgm:spPr/>
      <dgm:t>
        <a:bodyPr/>
        <a:lstStyle/>
        <a:p>
          <a:endParaRPr lang="zh-CN" altLang="en-US"/>
        </a:p>
      </dgm:t>
    </dgm:pt>
    <dgm:pt modelId="{87E5A3A4-6EFC-4C29-A835-EEF014A88016}" type="pres">
      <dgm:prSet presAssocID="{71A49FA3-E8A4-489C-8C35-460B957EB279}" presName="spacer" presStyleCnt="0"/>
      <dgm:spPr/>
      <dgm:t>
        <a:bodyPr/>
        <a:lstStyle/>
        <a:p>
          <a:endParaRPr lang="zh-CN" altLang="en-US"/>
        </a:p>
      </dgm:t>
    </dgm:pt>
    <dgm:pt modelId="{2FA5FCBE-B5E5-4226-B628-E5E0FB1EBAD7}" type="pres">
      <dgm:prSet presAssocID="{D5485B65-C9A9-426B-856F-C46E893042FF}" presName="comp" presStyleCnt="0"/>
      <dgm:spPr/>
      <dgm:t>
        <a:bodyPr/>
        <a:lstStyle/>
        <a:p>
          <a:endParaRPr lang="zh-CN" altLang="en-US"/>
        </a:p>
      </dgm:t>
    </dgm:pt>
    <dgm:pt modelId="{4107EA21-B16A-4B5E-83F5-812E6CB3E6EA}" type="pres">
      <dgm:prSet presAssocID="{D5485B65-C9A9-426B-856F-C46E893042FF}" presName="box" presStyleLbl="node1" presStyleIdx="1" presStyleCnt="3"/>
      <dgm:spPr/>
      <dgm:t>
        <a:bodyPr/>
        <a:lstStyle/>
        <a:p>
          <a:endParaRPr lang="zh-CN" altLang="en-US"/>
        </a:p>
      </dgm:t>
    </dgm:pt>
    <dgm:pt modelId="{166573BE-359B-4C48-808B-06389FCF3F3C}" type="pres">
      <dgm:prSet presAssocID="{D5485B65-C9A9-426B-856F-C46E893042FF}" presName="img"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46000" b="-46000"/>
          </a:stretch>
        </a:blipFill>
      </dgm:spPr>
      <dgm:t>
        <a:bodyPr/>
        <a:lstStyle/>
        <a:p>
          <a:endParaRPr lang="zh-CN" altLang="en-US"/>
        </a:p>
      </dgm:t>
    </dgm:pt>
    <dgm:pt modelId="{0FFC4A14-E5EF-4A03-A65E-4480AAF4380E}" type="pres">
      <dgm:prSet presAssocID="{D5485B65-C9A9-426B-856F-C46E893042FF}" presName="text" presStyleLbl="node1" presStyleIdx="1" presStyleCnt="3">
        <dgm:presLayoutVars>
          <dgm:bulletEnabled val="1"/>
        </dgm:presLayoutVars>
      </dgm:prSet>
      <dgm:spPr/>
      <dgm:t>
        <a:bodyPr/>
        <a:lstStyle/>
        <a:p>
          <a:endParaRPr lang="zh-CN" altLang="en-US"/>
        </a:p>
      </dgm:t>
    </dgm:pt>
    <dgm:pt modelId="{AAAC620F-12A1-4DA6-A518-B6728FC24EB0}" type="pres">
      <dgm:prSet presAssocID="{29232F6A-3480-4A42-843D-8749658DDF3A}" presName="spacer" presStyleCnt="0"/>
      <dgm:spPr/>
      <dgm:t>
        <a:bodyPr/>
        <a:lstStyle/>
        <a:p>
          <a:endParaRPr lang="zh-CN" altLang="en-US"/>
        </a:p>
      </dgm:t>
    </dgm:pt>
    <dgm:pt modelId="{BCE71239-BDEF-48F7-AB00-F04517AF22A5}" type="pres">
      <dgm:prSet presAssocID="{C343AAB5-6088-44F0-A700-C286D00B9FDF}" presName="comp" presStyleCnt="0"/>
      <dgm:spPr/>
      <dgm:t>
        <a:bodyPr/>
        <a:lstStyle/>
        <a:p>
          <a:endParaRPr lang="zh-CN" altLang="en-US"/>
        </a:p>
      </dgm:t>
    </dgm:pt>
    <dgm:pt modelId="{6E3DBC46-85D5-442D-B222-731266416669}" type="pres">
      <dgm:prSet presAssocID="{C343AAB5-6088-44F0-A700-C286D00B9FDF}" presName="box" presStyleLbl="node1" presStyleIdx="2" presStyleCnt="3"/>
      <dgm:spPr/>
      <dgm:t>
        <a:bodyPr/>
        <a:lstStyle/>
        <a:p>
          <a:endParaRPr lang="zh-CN" altLang="en-US"/>
        </a:p>
      </dgm:t>
    </dgm:pt>
    <dgm:pt modelId="{3DD426EB-48C5-4053-B726-E5341BF6A2E2}" type="pres">
      <dgm:prSet presAssocID="{C343AAB5-6088-44F0-A700-C286D00B9FDF}" presName="img"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8000" b="-18000"/>
          </a:stretch>
        </a:blipFill>
      </dgm:spPr>
      <dgm:t>
        <a:bodyPr/>
        <a:lstStyle/>
        <a:p>
          <a:endParaRPr lang="zh-CN" altLang="en-US"/>
        </a:p>
      </dgm:t>
    </dgm:pt>
    <dgm:pt modelId="{6EC359E9-5063-4D0B-BDAB-E69A12223975}" type="pres">
      <dgm:prSet presAssocID="{C343AAB5-6088-44F0-A700-C286D00B9FDF}" presName="text" presStyleLbl="node1" presStyleIdx="2" presStyleCnt="3">
        <dgm:presLayoutVars>
          <dgm:bulletEnabled val="1"/>
        </dgm:presLayoutVars>
      </dgm:prSet>
      <dgm:spPr/>
      <dgm:t>
        <a:bodyPr/>
        <a:lstStyle/>
        <a:p>
          <a:endParaRPr lang="zh-CN" altLang="en-US"/>
        </a:p>
      </dgm:t>
    </dgm:pt>
  </dgm:ptLst>
  <dgm:cxnLst>
    <dgm:cxn modelId="{CB016F7A-A32D-4FB7-A11A-1CA51EC3BD92}" srcId="{2A16CA55-5BC2-4FAC-BC64-CBA46249A730}" destId="{D5485B65-C9A9-426B-856F-C46E893042FF}" srcOrd="1" destOrd="0" parTransId="{4219A879-CFE7-4669-99BC-0C448748B192}" sibTransId="{29232F6A-3480-4A42-843D-8749658DDF3A}"/>
    <dgm:cxn modelId="{21267300-0863-43F4-B210-75A067DBD2D4}" type="presOf" srcId="{F1095F33-9CB3-4F60-B090-B57AC48D66FC}" destId="{F8661780-D639-44D7-AF83-7364C4469C5A}" srcOrd="1" destOrd="0" presId="urn:microsoft.com/office/officeart/2005/8/layout/vList4"/>
    <dgm:cxn modelId="{AFE182A0-016F-46C4-B8D4-452E42884F23}" type="presOf" srcId="{21E90B66-1B45-4796-A328-22AD52170138}" destId="{0FFC4A14-E5EF-4A03-A65E-4480AAF4380E}" srcOrd="1" destOrd="1" presId="urn:microsoft.com/office/officeart/2005/8/layout/vList4"/>
    <dgm:cxn modelId="{3436FB6A-1C21-414E-BAD4-46E1F5D245EF}" type="presOf" srcId="{DA46898A-5FB7-4F5A-82C9-363DFE641A6B}" destId="{6E3DBC46-85D5-442D-B222-731266416669}" srcOrd="0" destOrd="2" presId="urn:microsoft.com/office/officeart/2005/8/layout/vList4"/>
    <dgm:cxn modelId="{91089692-7808-40EC-AFF3-65D6B32ABE7C}" type="presOf" srcId="{1B1B2D0B-2D95-4307-9AFC-BD1C69422D30}" destId="{999C3E8A-97A1-47AA-AE58-D0835335D534}" srcOrd="0" destOrd="1" presId="urn:microsoft.com/office/officeart/2005/8/layout/vList4"/>
    <dgm:cxn modelId="{CC3CC952-8A23-475F-B5D5-A41E2AC3CAAA}" srcId="{2A16CA55-5BC2-4FAC-BC64-CBA46249A730}" destId="{F1095F33-9CB3-4F60-B090-B57AC48D66FC}" srcOrd="0" destOrd="0" parTransId="{5E8F7E9F-751F-4351-92B8-AD78F1C1D09A}" sibTransId="{71A49FA3-E8A4-489C-8C35-460B957EB279}"/>
    <dgm:cxn modelId="{B1FBB864-E9E7-446E-8322-C892141F667D}" type="presOf" srcId="{36C25673-7D79-4A2A-AEB2-E8211D86F367}" destId="{F8661780-D639-44D7-AF83-7364C4469C5A}" srcOrd="1" destOrd="2" presId="urn:microsoft.com/office/officeart/2005/8/layout/vList4"/>
    <dgm:cxn modelId="{B7341F54-F798-4EDD-AAFD-BA9656CB6840}" srcId="{D5485B65-C9A9-426B-856F-C46E893042FF}" destId="{21E90B66-1B45-4796-A328-22AD52170138}" srcOrd="0" destOrd="0" parTransId="{E98F45BC-0C3B-4690-9C0F-C46511FF35F9}" sibTransId="{F3202457-45AF-47D5-9F10-D63570F789E2}"/>
    <dgm:cxn modelId="{E3B63E16-B9E9-46B3-830A-445BCDF62AF8}" type="presOf" srcId="{2774F867-F62B-45A5-81B4-D83130E9A140}" destId="{6E3DBC46-85D5-442D-B222-731266416669}" srcOrd="0" destOrd="1" presId="urn:microsoft.com/office/officeart/2005/8/layout/vList4"/>
    <dgm:cxn modelId="{841CD103-9EA9-4BDA-A84A-CC08754BDEB5}" type="presOf" srcId="{D5485B65-C9A9-426B-856F-C46E893042FF}" destId="{0FFC4A14-E5EF-4A03-A65E-4480AAF4380E}" srcOrd="1" destOrd="0" presId="urn:microsoft.com/office/officeart/2005/8/layout/vList4"/>
    <dgm:cxn modelId="{8D7C7CA6-8892-4082-86C3-4EC2B26F81FE}" type="presOf" srcId="{1B1B2D0B-2D95-4307-9AFC-BD1C69422D30}" destId="{F8661780-D639-44D7-AF83-7364C4469C5A}" srcOrd="1" destOrd="1" presId="urn:microsoft.com/office/officeart/2005/8/layout/vList4"/>
    <dgm:cxn modelId="{60AD6D61-E507-4F30-A0B8-A59CC5073169}" type="presOf" srcId="{2774F867-F62B-45A5-81B4-D83130E9A140}" destId="{6EC359E9-5063-4D0B-BDAB-E69A12223975}" srcOrd="1" destOrd="1" presId="urn:microsoft.com/office/officeart/2005/8/layout/vList4"/>
    <dgm:cxn modelId="{17F85F86-129C-4D5D-95AA-C995152CFB1A}" type="presOf" srcId="{DA46898A-5FB7-4F5A-82C9-363DFE641A6B}" destId="{6EC359E9-5063-4D0B-BDAB-E69A12223975}" srcOrd="1" destOrd="2" presId="urn:microsoft.com/office/officeart/2005/8/layout/vList4"/>
    <dgm:cxn modelId="{8E5AE58A-CE3B-436F-80A1-B77439CCFFE0}" srcId="{C343AAB5-6088-44F0-A700-C286D00B9FDF}" destId="{2774F867-F62B-45A5-81B4-D83130E9A140}" srcOrd="0" destOrd="0" parTransId="{D321DC39-D048-4818-94BB-7E25ADD6D085}" sibTransId="{E9B3C78A-3B1E-4A7C-8750-FF30BDFCDCCB}"/>
    <dgm:cxn modelId="{FC96BBB8-EB42-43CD-B89A-AF3592651AD5}" type="presOf" srcId="{C343AAB5-6088-44F0-A700-C286D00B9FDF}" destId="{6E3DBC46-85D5-442D-B222-731266416669}" srcOrd="0" destOrd="0" presId="urn:microsoft.com/office/officeart/2005/8/layout/vList4"/>
    <dgm:cxn modelId="{6326C8A7-76E7-486C-8C00-0233089F6136}" type="presOf" srcId="{F1095F33-9CB3-4F60-B090-B57AC48D66FC}" destId="{999C3E8A-97A1-47AA-AE58-D0835335D534}" srcOrd="0" destOrd="0" presId="urn:microsoft.com/office/officeart/2005/8/layout/vList4"/>
    <dgm:cxn modelId="{2F332A47-A7EA-4ED4-9543-6159D25B135C}" srcId="{F1095F33-9CB3-4F60-B090-B57AC48D66FC}" destId="{1B1B2D0B-2D95-4307-9AFC-BD1C69422D30}" srcOrd="0" destOrd="0" parTransId="{0CEC6CBE-61B1-433A-AE40-ED94981B3145}" sibTransId="{852E5B64-A822-48F2-82F5-6BE5CC58CFFB}"/>
    <dgm:cxn modelId="{91A681E2-5022-4C6A-8FA6-100FF73C0FC3}" srcId="{F1095F33-9CB3-4F60-B090-B57AC48D66FC}" destId="{36C25673-7D79-4A2A-AEB2-E8211D86F367}" srcOrd="1" destOrd="0" parTransId="{49E383C6-654D-4B4E-AEF9-FFD6C99548FD}" sibTransId="{92538EE4-C9DC-472F-B6BB-398102928731}"/>
    <dgm:cxn modelId="{81900DD6-8080-4D9F-A263-E4F900C86EAE}" type="presOf" srcId="{C343AAB5-6088-44F0-A700-C286D00B9FDF}" destId="{6EC359E9-5063-4D0B-BDAB-E69A12223975}" srcOrd="1" destOrd="0" presId="urn:microsoft.com/office/officeart/2005/8/layout/vList4"/>
    <dgm:cxn modelId="{8022548F-4796-4DF3-B1C9-0E0AD631CA52}" type="presOf" srcId="{21E90B66-1B45-4796-A328-22AD52170138}" destId="{4107EA21-B16A-4B5E-83F5-812E6CB3E6EA}" srcOrd="0" destOrd="1" presId="urn:microsoft.com/office/officeart/2005/8/layout/vList4"/>
    <dgm:cxn modelId="{1C0FB2A9-1D4B-40B2-996D-96D67D497E42}" srcId="{2A16CA55-5BC2-4FAC-BC64-CBA46249A730}" destId="{C343AAB5-6088-44F0-A700-C286D00B9FDF}" srcOrd="2" destOrd="0" parTransId="{46460926-A95E-4A50-AA6A-06560C5B6994}" sibTransId="{7C904D93-1C80-4E8E-90F0-9E3327537C95}"/>
    <dgm:cxn modelId="{67BBB251-5C51-4B47-98D2-553AA136B6E6}" srcId="{C343AAB5-6088-44F0-A700-C286D00B9FDF}" destId="{DA46898A-5FB7-4F5A-82C9-363DFE641A6B}" srcOrd="1" destOrd="0" parTransId="{521F197E-809D-494F-91E7-353AFBAF725D}" sibTransId="{F9DB6315-D270-4C05-BB8E-7129D5FAFAC2}"/>
    <dgm:cxn modelId="{E94AB679-7C5D-4254-B7EB-99E83A5725AA}" type="presOf" srcId="{D5485B65-C9A9-426B-856F-C46E893042FF}" destId="{4107EA21-B16A-4B5E-83F5-812E6CB3E6EA}" srcOrd="0" destOrd="0" presId="urn:microsoft.com/office/officeart/2005/8/layout/vList4"/>
    <dgm:cxn modelId="{B96C87C5-6D74-4773-8765-94CAEF3E7059}" type="presOf" srcId="{2A16CA55-5BC2-4FAC-BC64-CBA46249A730}" destId="{6842B603-CBE7-4D6E-87F8-5EBF9C26D1A9}" srcOrd="0" destOrd="0" presId="urn:microsoft.com/office/officeart/2005/8/layout/vList4"/>
    <dgm:cxn modelId="{A30C59B8-63F3-42CA-AF3E-EABF78A14D8A}" type="presOf" srcId="{36C25673-7D79-4A2A-AEB2-E8211D86F367}" destId="{999C3E8A-97A1-47AA-AE58-D0835335D534}" srcOrd="0" destOrd="2" presId="urn:microsoft.com/office/officeart/2005/8/layout/vList4"/>
    <dgm:cxn modelId="{BC1A2732-E7B9-48D2-A35E-02E60E7B0ECB}" type="presParOf" srcId="{6842B603-CBE7-4D6E-87F8-5EBF9C26D1A9}" destId="{0A50142B-A3C1-414B-B401-406431AB42BE}" srcOrd="0" destOrd="0" presId="urn:microsoft.com/office/officeart/2005/8/layout/vList4"/>
    <dgm:cxn modelId="{3E43A140-0749-4846-A8C8-AC7BEAF87AE1}" type="presParOf" srcId="{0A50142B-A3C1-414B-B401-406431AB42BE}" destId="{999C3E8A-97A1-47AA-AE58-D0835335D534}" srcOrd="0" destOrd="0" presId="urn:microsoft.com/office/officeart/2005/8/layout/vList4"/>
    <dgm:cxn modelId="{7FB7B1CF-82F1-4772-B272-35C34E0E9706}" type="presParOf" srcId="{0A50142B-A3C1-414B-B401-406431AB42BE}" destId="{94AA57D7-4F4E-4B88-9B9A-CD7A62FC6614}" srcOrd="1" destOrd="0" presId="urn:microsoft.com/office/officeart/2005/8/layout/vList4"/>
    <dgm:cxn modelId="{D6DE648B-0D76-4F75-AC3D-8C044771E8B4}" type="presParOf" srcId="{0A50142B-A3C1-414B-B401-406431AB42BE}" destId="{F8661780-D639-44D7-AF83-7364C4469C5A}" srcOrd="2" destOrd="0" presId="urn:microsoft.com/office/officeart/2005/8/layout/vList4"/>
    <dgm:cxn modelId="{2ED44DDF-4087-4041-B692-A9695B3BA4BC}" type="presParOf" srcId="{6842B603-CBE7-4D6E-87F8-5EBF9C26D1A9}" destId="{87E5A3A4-6EFC-4C29-A835-EEF014A88016}" srcOrd="1" destOrd="0" presId="urn:microsoft.com/office/officeart/2005/8/layout/vList4"/>
    <dgm:cxn modelId="{ABCC6806-7BEE-4099-8442-5641A2C14BF6}" type="presParOf" srcId="{6842B603-CBE7-4D6E-87F8-5EBF9C26D1A9}" destId="{2FA5FCBE-B5E5-4226-B628-E5E0FB1EBAD7}" srcOrd="2" destOrd="0" presId="urn:microsoft.com/office/officeart/2005/8/layout/vList4"/>
    <dgm:cxn modelId="{F5A8DFD1-7172-44EB-B10B-4F75E71C5C23}" type="presParOf" srcId="{2FA5FCBE-B5E5-4226-B628-E5E0FB1EBAD7}" destId="{4107EA21-B16A-4B5E-83F5-812E6CB3E6EA}" srcOrd="0" destOrd="0" presId="urn:microsoft.com/office/officeart/2005/8/layout/vList4"/>
    <dgm:cxn modelId="{CE9FBDB4-E2F1-40DC-8289-FE045F21902D}" type="presParOf" srcId="{2FA5FCBE-B5E5-4226-B628-E5E0FB1EBAD7}" destId="{166573BE-359B-4C48-808B-06389FCF3F3C}" srcOrd="1" destOrd="0" presId="urn:microsoft.com/office/officeart/2005/8/layout/vList4"/>
    <dgm:cxn modelId="{39F9C7A8-9FD0-4F7A-BE2D-3B2DD3DF519F}" type="presParOf" srcId="{2FA5FCBE-B5E5-4226-B628-E5E0FB1EBAD7}" destId="{0FFC4A14-E5EF-4A03-A65E-4480AAF4380E}" srcOrd="2" destOrd="0" presId="urn:microsoft.com/office/officeart/2005/8/layout/vList4"/>
    <dgm:cxn modelId="{BDBD5C97-1078-4C5C-B74E-1B39AC4BEF18}" type="presParOf" srcId="{6842B603-CBE7-4D6E-87F8-5EBF9C26D1A9}" destId="{AAAC620F-12A1-4DA6-A518-B6728FC24EB0}" srcOrd="3" destOrd="0" presId="urn:microsoft.com/office/officeart/2005/8/layout/vList4"/>
    <dgm:cxn modelId="{E982F0A0-6340-464F-92AA-6AE94CBA5631}" type="presParOf" srcId="{6842B603-CBE7-4D6E-87F8-5EBF9C26D1A9}" destId="{BCE71239-BDEF-48F7-AB00-F04517AF22A5}" srcOrd="4" destOrd="0" presId="urn:microsoft.com/office/officeart/2005/8/layout/vList4"/>
    <dgm:cxn modelId="{97C352E7-B133-4935-92BA-8ABB78DBD923}" type="presParOf" srcId="{BCE71239-BDEF-48F7-AB00-F04517AF22A5}" destId="{6E3DBC46-85D5-442D-B222-731266416669}" srcOrd="0" destOrd="0" presId="urn:microsoft.com/office/officeart/2005/8/layout/vList4"/>
    <dgm:cxn modelId="{428D8244-96BF-40D9-9607-BBF1D6560F8A}" type="presParOf" srcId="{BCE71239-BDEF-48F7-AB00-F04517AF22A5}" destId="{3DD426EB-48C5-4053-B726-E5341BF6A2E2}" srcOrd="1" destOrd="0" presId="urn:microsoft.com/office/officeart/2005/8/layout/vList4"/>
    <dgm:cxn modelId="{0C17529D-851B-47D5-92E4-86EF00C6719A}" type="presParOf" srcId="{BCE71239-BDEF-48F7-AB00-F04517AF22A5}" destId="{6EC359E9-5063-4D0B-BDAB-E69A1222397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AEB4FFF-B293-4A60-836F-1481A512911F}" type="doc">
      <dgm:prSet loTypeId="urn:microsoft.com/office/officeart/2008/layout/AccentedPicture" loCatId="picture" qsTypeId="urn:microsoft.com/office/officeart/2005/8/quickstyle/simple1" qsCatId="simple" csTypeId="urn:microsoft.com/office/officeart/2005/8/colors/accent1_2" csCatId="accent1" phldr="1"/>
      <dgm:spPr/>
      <dgm:t>
        <a:bodyPr/>
        <a:lstStyle/>
        <a:p>
          <a:endParaRPr lang="zh-CN" altLang="en-US"/>
        </a:p>
      </dgm:t>
    </dgm:pt>
    <dgm:pt modelId="{D2DB8FF6-FE54-49C6-9489-FFD9D6CB4699}">
      <dgm:prSet/>
      <dgm:spPr/>
      <dgm:t>
        <a:bodyPr/>
        <a:lstStyle/>
        <a:p>
          <a:endParaRPr lang="zh-CN" altLang="en-US" dirty="0"/>
        </a:p>
      </dgm:t>
    </dgm:pt>
    <dgm:pt modelId="{1E1EF279-4200-4347-A8BC-A166C415B419}" type="parTrans" cxnId="{75D7DD2C-A195-4AEE-AE1E-5E352277C10D}">
      <dgm:prSet/>
      <dgm:spPr/>
      <dgm:t>
        <a:bodyPr/>
        <a:lstStyle/>
        <a:p>
          <a:endParaRPr lang="zh-CN" altLang="en-US"/>
        </a:p>
      </dgm:t>
    </dgm:pt>
    <dgm:pt modelId="{AB8A1F35-E609-4895-9E74-EDA0E55EF52F}" type="sibTrans" cxnId="{75D7DD2C-A195-4AEE-AE1E-5E352277C10D}">
      <dgm:prSet/>
      <dgm:spPr>
        <a:blipFill rotWithShape="1">
          <a:blip xmlns:r="http://schemas.openxmlformats.org/officeDocument/2006/relationships" r:embed="rId1"/>
          <a:stretch>
            <a:fillRect/>
          </a:stretch>
        </a:blipFill>
      </dgm:spPr>
      <dgm:t>
        <a:bodyPr/>
        <a:lstStyle/>
        <a:p>
          <a:endParaRPr lang="zh-CN" altLang="en-US"/>
        </a:p>
      </dgm:t>
    </dgm:pt>
    <dgm:pt modelId="{25E425E4-AE9C-4E63-AC77-21F9616C6D83}">
      <dgm:prSet phldrT="[文本]" custT="1"/>
      <dgm:spPr/>
      <dgm:t>
        <a:bodyPr/>
        <a:lstStyle/>
        <a:p>
          <a:pPr algn="ctr"/>
          <a:r>
            <a:rPr lang="zh-CN" altLang="en-US" sz="1800" dirty="0" smtClean="0">
              <a:solidFill>
                <a:schemeClr val="tx1"/>
              </a:solidFill>
              <a:latin typeface="黑体" pitchFamily="49" charset="-122"/>
              <a:ea typeface="黑体" pitchFamily="49" charset="-122"/>
            </a:rPr>
            <a:t>成立大数据专委会编写大数据白皮书</a:t>
          </a:r>
          <a:endParaRPr lang="zh-CN" altLang="en-US" sz="1800" dirty="0">
            <a:solidFill>
              <a:schemeClr val="tx1"/>
            </a:solidFill>
            <a:latin typeface="黑体" pitchFamily="49" charset="-122"/>
            <a:ea typeface="黑体" pitchFamily="49" charset="-122"/>
          </a:endParaRPr>
        </a:p>
      </dgm:t>
    </dgm:pt>
    <dgm:pt modelId="{C4C4C44D-B514-49C7-98EC-CA5DE832B9DF}" type="parTrans" cxnId="{553E7B9F-F103-4EF7-B095-42B8C8797A1F}">
      <dgm:prSet/>
      <dgm:spPr/>
      <dgm:t>
        <a:bodyPr/>
        <a:lstStyle/>
        <a:p>
          <a:endParaRPr lang="zh-CN" altLang="en-US"/>
        </a:p>
      </dgm:t>
    </dgm:pt>
    <dgm:pt modelId="{613A4A14-A6BD-4F3F-B952-3F4160504DDA}" type="sibTrans" cxnId="{553E7B9F-F103-4EF7-B095-42B8C8797A1F}">
      <dgm:prSet/>
      <dgm:spPr/>
      <dgm:t>
        <a:bodyPr/>
        <a:lstStyle/>
        <a:p>
          <a:endParaRPr lang="zh-CN" altLang="en-US"/>
        </a:p>
      </dgm:t>
    </dgm:pt>
    <dgm:pt modelId="{1749939B-20D5-49FB-88CB-6880F1A56E09}">
      <dgm:prSet phldrT="[文本]" custT="1"/>
      <dgm:spPr/>
      <dgm:t>
        <a:bodyPr/>
        <a:lstStyle/>
        <a:p>
          <a:pPr algn="ctr"/>
          <a:r>
            <a:rPr lang="zh-CN" altLang="en-US" sz="1800" dirty="0" smtClean="0">
              <a:latin typeface="黑体" pitchFamily="49" charset="-122"/>
              <a:ea typeface="黑体" pitchFamily="49" charset="-122"/>
            </a:rPr>
            <a:t>国家基础研究计划重要支持</a:t>
          </a:r>
          <a:endParaRPr lang="zh-CN" altLang="en-US" sz="2400" dirty="0">
            <a:latin typeface="黑体" pitchFamily="49" charset="-122"/>
            <a:ea typeface="黑体" pitchFamily="49" charset="-122"/>
          </a:endParaRPr>
        </a:p>
      </dgm:t>
    </dgm:pt>
    <dgm:pt modelId="{D0F46628-BE9D-4579-AC06-35D5C982E87C}" type="sibTrans" cxnId="{D024CA5B-0FCF-4007-A505-6EE694C781CE}">
      <dgm:prSet/>
      <dgm:spPr/>
      <dgm:t>
        <a:bodyPr/>
        <a:lstStyle/>
        <a:p>
          <a:endParaRPr lang="zh-CN" altLang="en-US"/>
        </a:p>
      </dgm:t>
    </dgm:pt>
    <dgm:pt modelId="{7789F6BA-236D-4FA4-A2A8-57B198D1C6E2}" type="parTrans" cxnId="{D024CA5B-0FCF-4007-A505-6EE694C781CE}">
      <dgm:prSet/>
      <dgm:spPr/>
      <dgm:t>
        <a:bodyPr/>
        <a:lstStyle/>
        <a:p>
          <a:endParaRPr lang="zh-CN" altLang="en-US"/>
        </a:p>
      </dgm:t>
    </dgm:pt>
    <dgm:pt modelId="{DF3CA755-5C64-4726-99C9-16CCC30D90AB}">
      <dgm:prSet phldrT="[文本]" custT="1"/>
      <dgm:spPr/>
      <dgm:t>
        <a:bodyPr/>
        <a:lstStyle/>
        <a:p>
          <a:pPr algn="ctr"/>
          <a:r>
            <a:rPr lang="zh-CN" altLang="en-US" sz="1800" dirty="0" smtClean="0">
              <a:latin typeface="黑体" pitchFamily="49" charset="-122"/>
              <a:ea typeface="黑体" pitchFamily="49" charset="-122"/>
            </a:rPr>
            <a:t>中关村启动</a:t>
          </a:r>
          <a:r>
            <a:rPr lang="en-US" altLang="en-US" sz="1800" dirty="0" smtClean="0">
              <a:latin typeface="黑体" pitchFamily="49" charset="-122"/>
              <a:ea typeface="黑体" pitchFamily="49" charset="-122"/>
            </a:rPr>
            <a:t>3</a:t>
          </a:r>
          <a:r>
            <a:rPr lang="zh-CN" altLang="en-US" sz="1800" dirty="0" smtClean="0">
              <a:latin typeface="黑体" pitchFamily="49" charset="-122"/>
              <a:ea typeface="黑体" pitchFamily="49" charset="-122"/>
            </a:rPr>
            <a:t>只大数据产业投资基金</a:t>
          </a:r>
          <a:endParaRPr lang="zh-CN" altLang="en-US" sz="1800" dirty="0">
            <a:latin typeface="黑体" pitchFamily="49" charset="-122"/>
            <a:ea typeface="黑体" pitchFamily="49" charset="-122"/>
          </a:endParaRPr>
        </a:p>
      </dgm:t>
    </dgm:pt>
    <dgm:pt modelId="{E7F25DC1-1C96-4632-B3D2-41F79E61F900}" type="sibTrans" cxnId="{57531559-B3F4-4521-8CBD-7F62C267A4EC}">
      <dgm:prSet/>
      <dgm:spPr/>
      <dgm:t>
        <a:bodyPr/>
        <a:lstStyle/>
        <a:p>
          <a:endParaRPr lang="zh-CN" altLang="en-US"/>
        </a:p>
      </dgm:t>
    </dgm:pt>
    <dgm:pt modelId="{1390CBCA-685D-425E-B954-B52C3DE4A7AA}" type="parTrans" cxnId="{57531559-B3F4-4521-8CBD-7F62C267A4EC}">
      <dgm:prSet/>
      <dgm:spPr/>
      <dgm:t>
        <a:bodyPr/>
        <a:lstStyle/>
        <a:p>
          <a:endParaRPr lang="zh-CN" altLang="en-US"/>
        </a:p>
      </dgm:t>
    </dgm:pt>
    <dgm:pt modelId="{01FD31F1-DD82-4EAF-9300-E1A1441C28A4}">
      <dgm:prSet phldrT="[文本]" custT="1"/>
      <dgm:spPr/>
      <dgm:t>
        <a:bodyPr/>
        <a:lstStyle/>
        <a:p>
          <a:pPr algn="ctr"/>
          <a:r>
            <a:rPr lang="zh-CN" altLang="en-US" sz="1800" dirty="0" smtClean="0">
              <a:latin typeface="黑体" panose="02010609060101010101" pitchFamily="49" charset="-122"/>
              <a:ea typeface="黑体" panose="02010609060101010101" pitchFamily="49" charset="-122"/>
              <a:sym typeface="微软雅黑" pitchFamily="34" charset="-122"/>
            </a:rPr>
            <a:t>召开第</a:t>
          </a:r>
          <a:r>
            <a:rPr lang="en-US" altLang="en-US" sz="1800" dirty="0" smtClean="0">
              <a:latin typeface="黑体" panose="02010609060101010101" pitchFamily="49" charset="-122"/>
              <a:ea typeface="黑体" panose="02010609060101010101" pitchFamily="49" charset="-122"/>
              <a:sym typeface="微软雅黑" pitchFamily="34" charset="-122"/>
            </a:rPr>
            <a:t>1</a:t>
          </a:r>
          <a:r>
            <a:rPr lang="zh-CN" altLang="en-US" sz="1800" dirty="0" smtClean="0">
              <a:latin typeface="黑体" panose="02010609060101010101" pitchFamily="49" charset="-122"/>
              <a:ea typeface="黑体" panose="02010609060101010101" pitchFamily="49" charset="-122"/>
              <a:sym typeface="微软雅黑" pitchFamily="34" charset="-122"/>
            </a:rPr>
            <a:t>个以大数据为主题的香山科学会议</a:t>
          </a:r>
          <a:endParaRPr lang="zh-CN" altLang="en-US" sz="1800" dirty="0">
            <a:solidFill>
              <a:srgbClr val="FF0000"/>
            </a:solidFill>
            <a:latin typeface="黑体" pitchFamily="49" charset="-122"/>
            <a:ea typeface="黑体" pitchFamily="49" charset="-122"/>
          </a:endParaRPr>
        </a:p>
      </dgm:t>
    </dgm:pt>
    <dgm:pt modelId="{C88614B6-3B2B-4F64-9DCA-C7B6A91935DF}" type="sibTrans" cxnId="{B14C1521-1FDD-48E3-B028-FEF97BEDA010}">
      <dgm:prSet/>
      <dgm:spPr/>
      <dgm:t>
        <a:bodyPr/>
        <a:lstStyle/>
        <a:p>
          <a:endParaRPr lang="zh-CN" altLang="en-US"/>
        </a:p>
      </dgm:t>
    </dgm:pt>
    <dgm:pt modelId="{70461166-9355-47DF-8923-1B544AB41770}" type="parTrans" cxnId="{B14C1521-1FDD-48E3-B028-FEF97BEDA010}">
      <dgm:prSet/>
      <dgm:spPr/>
      <dgm:t>
        <a:bodyPr/>
        <a:lstStyle/>
        <a:p>
          <a:endParaRPr lang="zh-CN" altLang="en-US"/>
        </a:p>
      </dgm:t>
    </dgm:pt>
    <dgm:pt modelId="{118E3558-0F37-465D-8181-EFEDF79CB46E}" type="pres">
      <dgm:prSet presAssocID="{EAEB4FFF-B293-4A60-836F-1481A512911F}" presName="Name0" presStyleCnt="0">
        <dgm:presLayoutVars>
          <dgm:dir/>
        </dgm:presLayoutVars>
      </dgm:prSet>
      <dgm:spPr/>
      <dgm:t>
        <a:bodyPr/>
        <a:lstStyle/>
        <a:p>
          <a:endParaRPr lang="zh-CN" altLang="en-US"/>
        </a:p>
      </dgm:t>
    </dgm:pt>
    <dgm:pt modelId="{44FEFA9E-FEA5-4D72-9F0A-1268545D32FD}" type="pres">
      <dgm:prSet presAssocID="{AB8A1F35-E609-4895-9E74-EDA0E55EF52F}" presName="picture_1" presStyleLbl="bgImgPlace1" presStyleIdx="0" presStyleCnt="1" custScaleX="160406" custLinFactNeighborX="-29835" custLinFactNeighborY="-1658"/>
      <dgm:spPr/>
      <dgm:t>
        <a:bodyPr/>
        <a:lstStyle/>
        <a:p>
          <a:endParaRPr lang="zh-CN" altLang="en-US"/>
        </a:p>
      </dgm:t>
    </dgm:pt>
    <dgm:pt modelId="{380FC898-38B9-4BED-B5F0-DAF1E3F46CDF}" type="pres">
      <dgm:prSet presAssocID="{D2DB8FF6-FE54-49C6-9489-FFD9D6CB4699}" presName="text_1" presStyleLbl="node1" presStyleIdx="0" presStyleCnt="0">
        <dgm:presLayoutVars>
          <dgm:bulletEnabled val="1"/>
        </dgm:presLayoutVars>
      </dgm:prSet>
      <dgm:spPr/>
      <dgm:t>
        <a:bodyPr/>
        <a:lstStyle/>
        <a:p>
          <a:endParaRPr lang="zh-CN" altLang="en-US"/>
        </a:p>
      </dgm:t>
    </dgm:pt>
    <dgm:pt modelId="{B00BBA90-E59D-45F0-B77C-98DA4CDCF7E7}" type="pres">
      <dgm:prSet presAssocID="{EAEB4FFF-B293-4A60-836F-1481A512911F}" presName="linV" presStyleCnt="0"/>
      <dgm:spPr/>
    </dgm:pt>
    <dgm:pt modelId="{971AC419-0063-4F1F-87A7-D6D7F00354B2}" type="pres">
      <dgm:prSet presAssocID="{01FD31F1-DD82-4EAF-9300-E1A1441C28A4}" presName="pair" presStyleCnt="0"/>
      <dgm:spPr/>
    </dgm:pt>
    <dgm:pt modelId="{33F7CC00-84AC-41CE-8EF5-3C1FDB3DEB03}" type="pres">
      <dgm:prSet presAssocID="{01FD31F1-DD82-4EAF-9300-E1A1441C28A4}" presName="spaceH" presStyleLbl="node1" presStyleIdx="0" presStyleCnt="0"/>
      <dgm:spPr/>
    </dgm:pt>
    <dgm:pt modelId="{B1AFC833-46BC-4291-A9B0-8E11739FE2F8}" type="pres">
      <dgm:prSet presAssocID="{01FD31F1-DD82-4EAF-9300-E1A1441C28A4}" presName="desPictures" presStyleLbl="alignImgPlace1" presStyleIdx="0" presStyleCnt="4" custLinFactNeighborX="60398" custLinFactNeighborY="6805"/>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t>
        <a:bodyPr/>
        <a:lstStyle/>
        <a:p>
          <a:endParaRPr lang="zh-CN" altLang="en-US"/>
        </a:p>
      </dgm:t>
    </dgm:pt>
    <dgm:pt modelId="{7CE9B5B5-DFEC-44DC-A477-887EDFA69EAF}" type="pres">
      <dgm:prSet presAssocID="{01FD31F1-DD82-4EAF-9300-E1A1441C28A4}" presName="desTextWrapper" presStyleCnt="0"/>
      <dgm:spPr/>
    </dgm:pt>
    <dgm:pt modelId="{5B034508-A0C6-4E06-A2C8-ADD1771BBCD2}" type="pres">
      <dgm:prSet presAssocID="{01FD31F1-DD82-4EAF-9300-E1A1441C28A4}" presName="desText" presStyleLbl="revTx" presStyleIdx="0" presStyleCnt="4" custScaleX="78312" custScaleY="83251" custLinFactNeighborX="32373" custLinFactNeighborY="-1569">
        <dgm:presLayoutVars>
          <dgm:bulletEnabled val="1"/>
        </dgm:presLayoutVars>
      </dgm:prSet>
      <dgm:spPr/>
      <dgm:t>
        <a:bodyPr/>
        <a:lstStyle/>
        <a:p>
          <a:endParaRPr lang="zh-CN" altLang="en-US"/>
        </a:p>
      </dgm:t>
    </dgm:pt>
    <dgm:pt modelId="{0E20500F-C169-452E-8EB8-C2D6B0213218}" type="pres">
      <dgm:prSet presAssocID="{C88614B6-3B2B-4F64-9DCA-C7B6A91935DF}" presName="spaceV" presStyleCnt="0"/>
      <dgm:spPr/>
    </dgm:pt>
    <dgm:pt modelId="{D76EA58F-2212-4E64-887A-9C0F096B1C20}" type="pres">
      <dgm:prSet presAssocID="{25E425E4-AE9C-4E63-AC77-21F9616C6D83}" presName="pair" presStyleCnt="0"/>
      <dgm:spPr/>
    </dgm:pt>
    <dgm:pt modelId="{1F6400A1-B659-42D8-889B-DBFEA2B09934}" type="pres">
      <dgm:prSet presAssocID="{25E425E4-AE9C-4E63-AC77-21F9616C6D83}" presName="spaceH" presStyleLbl="node1" presStyleIdx="0" presStyleCnt="0"/>
      <dgm:spPr/>
    </dgm:pt>
    <dgm:pt modelId="{0708BE2C-413C-4EF8-A489-96647984AFEC}" type="pres">
      <dgm:prSet presAssocID="{25E425E4-AE9C-4E63-AC77-21F9616C6D83}" presName="desPictures" presStyleLbl="alignImgPlace1" presStyleIdx="1" presStyleCnt="4" custLinFactNeighborX="60398" custLinFactNeighborY="-5396"/>
      <dgm:spPr>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t>
        <a:bodyPr/>
        <a:lstStyle/>
        <a:p>
          <a:endParaRPr lang="zh-CN" altLang="en-US"/>
        </a:p>
      </dgm:t>
    </dgm:pt>
    <dgm:pt modelId="{07741DAF-BDE5-4C32-8281-4276444A999A}" type="pres">
      <dgm:prSet presAssocID="{25E425E4-AE9C-4E63-AC77-21F9616C6D83}" presName="desTextWrapper" presStyleCnt="0"/>
      <dgm:spPr/>
    </dgm:pt>
    <dgm:pt modelId="{506B86BC-BECC-4B22-BDAC-ECFB2876198B}" type="pres">
      <dgm:prSet presAssocID="{25E425E4-AE9C-4E63-AC77-21F9616C6D83}" presName="desText" presStyleLbl="revTx" presStyleIdx="1" presStyleCnt="4" custScaleX="74944" custLinFactNeighborX="28807" custLinFactNeighborY="-12450">
        <dgm:presLayoutVars>
          <dgm:bulletEnabled val="1"/>
        </dgm:presLayoutVars>
      </dgm:prSet>
      <dgm:spPr/>
      <dgm:t>
        <a:bodyPr/>
        <a:lstStyle/>
        <a:p>
          <a:endParaRPr lang="zh-CN" altLang="en-US"/>
        </a:p>
      </dgm:t>
    </dgm:pt>
    <dgm:pt modelId="{C10B3CF2-E0A1-46E5-901A-0E0E05A9115D}" type="pres">
      <dgm:prSet presAssocID="{613A4A14-A6BD-4F3F-B952-3F4160504DDA}" presName="spaceV" presStyleCnt="0"/>
      <dgm:spPr/>
    </dgm:pt>
    <dgm:pt modelId="{94247A38-5EF8-4D20-9165-CAF0CFF7D9DE}" type="pres">
      <dgm:prSet presAssocID="{DF3CA755-5C64-4726-99C9-16CCC30D90AB}" presName="pair" presStyleCnt="0"/>
      <dgm:spPr/>
    </dgm:pt>
    <dgm:pt modelId="{02BC152B-552D-42A3-8CDF-BE4BBE7E9622}" type="pres">
      <dgm:prSet presAssocID="{DF3CA755-5C64-4726-99C9-16CCC30D90AB}" presName="spaceH" presStyleLbl="node1" presStyleIdx="0" presStyleCnt="0"/>
      <dgm:spPr/>
    </dgm:pt>
    <dgm:pt modelId="{B08B5550-F112-4CAE-B281-C396DF03EE8F}" type="pres">
      <dgm:prSet presAssocID="{DF3CA755-5C64-4726-99C9-16CCC30D90AB}" presName="desPictures" presStyleLbl="alignImgPlace1" presStyleIdx="2" presStyleCnt="4" custLinFactNeighborX="67451" custLinFactNeighborY="-1054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7000" r="-27000"/>
          </a:stretch>
        </a:blipFill>
      </dgm:spPr>
      <dgm:t>
        <a:bodyPr/>
        <a:lstStyle/>
        <a:p>
          <a:endParaRPr lang="zh-CN" altLang="en-US"/>
        </a:p>
      </dgm:t>
    </dgm:pt>
    <dgm:pt modelId="{BCF1E9D1-432F-4A50-8A25-581B60243445}" type="pres">
      <dgm:prSet presAssocID="{DF3CA755-5C64-4726-99C9-16CCC30D90AB}" presName="desTextWrapper" presStyleCnt="0"/>
      <dgm:spPr/>
    </dgm:pt>
    <dgm:pt modelId="{43C6B926-401E-4BFA-89D4-D0B687F0E62A}" type="pres">
      <dgm:prSet presAssocID="{DF3CA755-5C64-4726-99C9-16CCC30D90AB}" presName="desText" presStyleLbl="revTx" presStyleIdx="2" presStyleCnt="4" custScaleX="74616" custLinFactNeighborX="32373" custLinFactNeighborY="-10545">
        <dgm:presLayoutVars>
          <dgm:bulletEnabled val="1"/>
        </dgm:presLayoutVars>
      </dgm:prSet>
      <dgm:spPr/>
      <dgm:t>
        <a:bodyPr/>
        <a:lstStyle/>
        <a:p>
          <a:endParaRPr lang="zh-CN" altLang="en-US"/>
        </a:p>
      </dgm:t>
    </dgm:pt>
    <dgm:pt modelId="{CB873846-60E3-448A-91C2-CE1D7AFF912C}" type="pres">
      <dgm:prSet presAssocID="{E7F25DC1-1C96-4632-B3D2-41F79E61F900}" presName="spaceV" presStyleCnt="0"/>
      <dgm:spPr/>
    </dgm:pt>
    <dgm:pt modelId="{64FC8B00-583C-45B2-AE59-B6D9E329CE00}" type="pres">
      <dgm:prSet presAssocID="{1749939B-20D5-49FB-88CB-6880F1A56E09}" presName="pair" presStyleCnt="0"/>
      <dgm:spPr/>
    </dgm:pt>
    <dgm:pt modelId="{A4D74AB2-83B6-4364-BFA2-356B27ED351F}" type="pres">
      <dgm:prSet presAssocID="{1749939B-20D5-49FB-88CB-6880F1A56E09}" presName="spaceH" presStyleLbl="node1" presStyleIdx="0" presStyleCnt="0"/>
      <dgm:spPr/>
    </dgm:pt>
    <dgm:pt modelId="{41926B5E-6280-473B-A82D-B4EA0EA77F01}" type="pres">
      <dgm:prSet presAssocID="{1749939B-20D5-49FB-88CB-6880F1A56E09}" presName="desPictures" presStyleLbl="alignImgPlace1" presStyleIdx="3" presStyleCnt="4" custLinFactNeighborX="60398" custLinFactNeighborY="-15694"/>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8000" r="-8000"/>
          </a:stretch>
        </a:blipFill>
      </dgm:spPr>
      <dgm:t>
        <a:bodyPr/>
        <a:lstStyle/>
        <a:p>
          <a:endParaRPr lang="zh-CN" altLang="en-US"/>
        </a:p>
      </dgm:t>
    </dgm:pt>
    <dgm:pt modelId="{D07AAF29-3756-43F0-8C85-B16780FFE576}" type="pres">
      <dgm:prSet presAssocID="{1749939B-20D5-49FB-88CB-6880F1A56E09}" presName="desTextWrapper" presStyleCnt="0"/>
      <dgm:spPr/>
    </dgm:pt>
    <dgm:pt modelId="{8478E923-63D8-4923-9BF1-13AEA5253DC7}" type="pres">
      <dgm:prSet presAssocID="{1749939B-20D5-49FB-88CB-6880F1A56E09}" presName="desText" presStyleLbl="revTx" presStyleIdx="3" presStyleCnt="4" custScaleX="65060" custLinFactNeighborX="32373" custLinFactNeighborY="-8641">
        <dgm:presLayoutVars>
          <dgm:bulletEnabled val="1"/>
        </dgm:presLayoutVars>
      </dgm:prSet>
      <dgm:spPr/>
      <dgm:t>
        <a:bodyPr/>
        <a:lstStyle/>
        <a:p>
          <a:endParaRPr lang="zh-CN" altLang="en-US"/>
        </a:p>
      </dgm:t>
    </dgm:pt>
    <dgm:pt modelId="{430D32F7-8769-4989-A597-BEF543FD928D}" type="pres">
      <dgm:prSet presAssocID="{EAEB4FFF-B293-4A60-836F-1481A512911F}" presName="maxNode" presStyleCnt="0"/>
      <dgm:spPr/>
    </dgm:pt>
    <dgm:pt modelId="{408F928E-0406-46BD-A7B1-AAA639BF97FD}" type="pres">
      <dgm:prSet presAssocID="{EAEB4FFF-B293-4A60-836F-1481A512911F}" presName="Name33" presStyleCnt="0"/>
      <dgm:spPr/>
    </dgm:pt>
  </dgm:ptLst>
  <dgm:cxnLst>
    <dgm:cxn modelId="{273E7808-71C5-4F1E-ACC1-3E48521CED15}" type="presOf" srcId="{01FD31F1-DD82-4EAF-9300-E1A1441C28A4}" destId="{5B034508-A0C6-4E06-A2C8-ADD1771BBCD2}" srcOrd="0" destOrd="0" presId="urn:microsoft.com/office/officeart/2008/layout/AccentedPicture"/>
    <dgm:cxn modelId="{3D03CF29-23ED-47C7-BFC9-706270962EAD}" type="presOf" srcId="{AB8A1F35-E609-4895-9E74-EDA0E55EF52F}" destId="{44FEFA9E-FEA5-4D72-9F0A-1268545D32FD}" srcOrd="0" destOrd="0" presId="urn:microsoft.com/office/officeart/2008/layout/AccentedPicture"/>
    <dgm:cxn modelId="{3E111B18-4DD1-4543-8C27-66FF31C40776}" type="presOf" srcId="{D2DB8FF6-FE54-49C6-9489-FFD9D6CB4699}" destId="{380FC898-38B9-4BED-B5F0-DAF1E3F46CDF}" srcOrd="0" destOrd="0" presId="urn:microsoft.com/office/officeart/2008/layout/AccentedPicture"/>
    <dgm:cxn modelId="{D024CA5B-0FCF-4007-A505-6EE694C781CE}" srcId="{EAEB4FFF-B293-4A60-836F-1481A512911F}" destId="{1749939B-20D5-49FB-88CB-6880F1A56E09}" srcOrd="4" destOrd="0" parTransId="{7789F6BA-236D-4FA4-A2A8-57B198D1C6E2}" sibTransId="{D0F46628-BE9D-4579-AC06-35D5C982E87C}"/>
    <dgm:cxn modelId="{87E5C43D-DF70-4F61-B490-B2A88D28CB0C}" type="presOf" srcId="{1749939B-20D5-49FB-88CB-6880F1A56E09}" destId="{8478E923-63D8-4923-9BF1-13AEA5253DC7}" srcOrd="0" destOrd="0" presId="urn:microsoft.com/office/officeart/2008/layout/AccentedPicture"/>
    <dgm:cxn modelId="{57531559-B3F4-4521-8CBD-7F62C267A4EC}" srcId="{EAEB4FFF-B293-4A60-836F-1481A512911F}" destId="{DF3CA755-5C64-4726-99C9-16CCC30D90AB}" srcOrd="3" destOrd="0" parTransId="{1390CBCA-685D-425E-B954-B52C3DE4A7AA}" sibTransId="{E7F25DC1-1C96-4632-B3D2-41F79E61F900}"/>
    <dgm:cxn modelId="{D9795727-23BB-451C-AC42-3D83E358F4D1}" type="presOf" srcId="{DF3CA755-5C64-4726-99C9-16CCC30D90AB}" destId="{43C6B926-401E-4BFA-89D4-D0B687F0E62A}" srcOrd="0" destOrd="0" presId="urn:microsoft.com/office/officeart/2008/layout/AccentedPicture"/>
    <dgm:cxn modelId="{606B2464-1CD8-4572-A993-6609E1334158}" type="presOf" srcId="{EAEB4FFF-B293-4A60-836F-1481A512911F}" destId="{118E3558-0F37-465D-8181-EFEDF79CB46E}" srcOrd="0" destOrd="0" presId="urn:microsoft.com/office/officeart/2008/layout/AccentedPicture"/>
    <dgm:cxn modelId="{55B7E5BA-9DFF-4EAD-A962-540222B49C23}" type="presOf" srcId="{25E425E4-AE9C-4E63-AC77-21F9616C6D83}" destId="{506B86BC-BECC-4B22-BDAC-ECFB2876198B}" srcOrd="0" destOrd="0" presId="urn:microsoft.com/office/officeart/2008/layout/AccentedPicture"/>
    <dgm:cxn modelId="{B14C1521-1FDD-48E3-B028-FEF97BEDA010}" srcId="{EAEB4FFF-B293-4A60-836F-1481A512911F}" destId="{01FD31F1-DD82-4EAF-9300-E1A1441C28A4}" srcOrd="1" destOrd="0" parTransId="{70461166-9355-47DF-8923-1B544AB41770}" sibTransId="{C88614B6-3B2B-4F64-9DCA-C7B6A91935DF}"/>
    <dgm:cxn modelId="{553E7B9F-F103-4EF7-B095-42B8C8797A1F}" srcId="{EAEB4FFF-B293-4A60-836F-1481A512911F}" destId="{25E425E4-AE9C-4E63-AC77-21F9616C6D83}" srcOrd="2" destOrd="0" parTransId="{C4C4C44D-B514-49C7-98EC-CA5DE832B9DF}" sibTransId="{613A4A14-A6BD-4F3F-B952-3F4160504DDA}"/>
    <dgm:cxn modelId="{75D7DD2C-A195-4AEE-AE1E-5E352277C10D}" srcId="{EAEB4FFF-B293-4A60-836F-1481A512911F}" destId="{D2DB8FF6-FE54-49C6-9489-FFD9D6CB4699}" srcOrd="0" destOrd="0" parTransId="{1E1EF279-4200-4347-A8BC-A166C415B419}" sibTransId="{AB8A1F35-E609-4895-9E74-EDA0E55EF52F}"/>
    <dgm:cxn modelId="{62648262-01DD-43B1-9029-FC8BAF82A023}" type="presParOf" srcId="{118E3558-0F37-465D-8181-EFEDF79CB46E}" destId="{44FEFA9E-FEA5-4D72-9F0A-1268545D32FD}" srcOrd="0" destOrd="0" presId="urn:microsoft.com/office/officeart/2008/layout/AccentedPicture"/>
    <dgm:cxn modelId="{0D880BAC-CDBB-4E28-AA81-E5A1D25DD8AF}" type="presParOf" srcId="{118E3558-0F37-465D-8181-EFEDF79CB46E}" destId="{380FC898-38B9-4BED-B5F0-DAF1E3F46CDF}" srcOrd="1" destOrd="0" presId="urn:microsoft.com/office/officeart/2008/layout/AccentedPicture"/>
    <dgm:cxn modelId="{C127D1A2-DD08-49DF-9B00-ADF67339D1F1}" type="presParOf" srcId="{118E3558-0F37-465D-8181-EFEDF79CB46E}" destId="{B00BBA90-E59D-45F0-B77C-98DA4CDCF7E7}" srcOrd="2" destOrd="0" presId="urn:microsoft.com/office/officeart/2008/layout/AccentedPicture"/>
    <dgm:cxn modelId="{E1D64790-BFC6-4D13-BBC5-9C1666C31ABA}" type="presParOf" srcId="{B00BBA90-E59D-45F0-B77C-98DA4CDCF7E7}" destId="{971AC419-0063-4F1F-87A7-D6D7F00354B2}" srcOrd="0" destOrd="0" presId="urn:microsoft.com/office/officeart/2008/layout/AccentedPicture"/>
    <dgm:cxn modelId="{A936D410-5BB8-4208-A39D-87C34857AE5B}" type="presParOf" srcId="{971AC419-0063-4F1F-87A7-D6D7F00354B2}" destId="{33F7CC00-84AC-41CE-8EF5-3C1FDB3DEB03}" srcOrd="0" destOrd="0" presId="urn:microsoft.com/office/officeart/2008/layout/AccentedPicture"/>
    <dgm:cxn modelId="{E62D9B2C-BD4D-4075-A1F7-138A1577A65A}" type="presParOf" srcId="{971AC419-0063-4F1F-87A7-D6D7F00354B2}" destId="{B1AFC833-46BC-4291-A9B0-8E11739FE2F8}" srcOrd="1" destOrd="0" presId="urn:microsoft.com/office/officeart/2008/layout/AccentedPicture"/>
    <dgm:cxn modelId="{D2FB4262-375D-4979-A515-9915F3EFF0A3}" type="presParOf" srcId="{971AC419-0063-4F1F-87A7-D6D7F00354B2}" destId="{7CE9B5B5-DFEC-44DC-A477-887EDFA69EAF}" srcOrd="2" destOrd="0" presId="urn:microsoft.com/office/officeart/2008/layout/AccentedPicture"/>
    <dgm:cxn modelId="{9448EB35-460F-417D-A2A5-441B6816BC81}" type="presParOf" srcId="{7CE9B5B5-DFEC-44DC-A477-887EDFA69EAF}" destId="{5B034508-A0C6-4E06-A2C8-ADD1771BBCD2}" srcOrd="0" destOrd="0" presId="urn:microsoft.com/office/officeart/2008/layout/AccentedPicture"/>
    <dgm:cxn modelId="{28F8998A-49CF-4C93-AB6F-CB0F3B253C43}" type="presParOf" srcId="{B00BBA90-E59D-45F0-B77C-98DA4CDCF7E7}" destId="{0E20500F-C169-452E-8EB8-C2D6B0213218}" srcOrd="1" destOrd="0" presId="urn:microsoft.com/office/officeart/2008/layout/AccentedPicture"/>
    <dgm:cxn modelId="{4887DD00-677F-4AC4-B4FE-306AF8AD31C4}" type="presParOf" srcId="{B00BBA90-E59D-45F0-B77C-98DA4CDCF7E7}" destId="{D76EA58F-2212-4E64-887A-9C0F096B1C20}" srcOrd="2" destOrd="0" presId="urn:microsoft.com/office/officeart/2008/layout/AccentedPicture"/>
    <dgm:cxn modelId="{FE5C4338-9D32-4E93-8DB5-40E814EB7A0C}" type="presParOf" srcId="{D76EA58F-2212-4E64-887A-9C0F096B1C20}" destId="{1F6400A1-B659-42D8-889B-DBFEA2B09934}" srcOrd="0" destOrd="0" presId="urn:microsoft.com/office/officeart/2008/layout/AccentedPicture"/>
    <dgm:cxn modelId="{345BCE37-1607-44EC-8F6D-CE6078816AF4}" type="presParOf" srcId="{D76EA58F-2212-4E64-887A-9C0F096B1C20}" destId="{0708BE2C-413C-4EF8-A489-96647984AFEC}" srcOrd="1" destOrd="0" presId="urn:microsoft.com/office/officeart/2008/layout/AccentedPicture"/>
    <dgm:cxn modelId="{55439011-2134-4170-B5BC-6D2E6C354701}" type="presParOf" srcId="{D76EA58F-2212-4E64-887A-9C0F096B1C20}" destId="{07741DAF-BDE5-4C32-8281-4276444A999A}" srcOrd="2" destOrd="0" presId="urn:microsoft.com/office/officeart/2008/layout/AccentedPicture"/>
    <dgm:cxn modelId="{C6A4EB9A-C785-4077-89DF-0D6A3BB2C9FE}" type="presParOf" srcId="{07741DAF-BDE5-4C32-8281-4276444A999A}" destId="{506B86BC-BECC-4B22-BDAC-ECFB2876198B}" srcOrd="0" destOrd="0" presId="urn:microsoft.com/office/officeart/2008/layout/AccentedPicture"/>
    <dgm:cxn modelId="{E5C83968-D530-4196-86F2-57568ABF871A}" type="presParOf" srcId="{B00BBA90-E59D-45F0-B77C-98DA4CDCF7E7}" destId="{C10B3CF2-E0A1-46E5-901A-0E0E05A9115D}" srcOrd="3" destOrd="0" presId="urn:microsoft.com/office/officeart/2008/layout/AccentedPicture"/>
    <dgm:cxn modelId="{786817E8-E49C-4EE6-A602-D8EA71C24483}" type="presParOf" srcId="{B00BBA90-E59D-45F0-B77C-98DA4CDCF7E7}" destId="{94247A38-5EF8-4D20-9165-CAF0CFF7D9DE}" srcOrd="4" destOrd="0" presId="urn:microsoft.com/office/officeart/2008/layout/AccentedPicture"/>
    <dgm:cxn modelId="{2BB372EC-9E7C-450C-B6DD-FF67376A8591}" type="presParOf" srcId="{94247A38-5EF8-4D20-9165-CAF0CFF7D9DE}" destId="{02BC152B-552D-42A3-8CDF-BE4BBE7E9622}" srcOrd="0" destOrd="0" presId="urn:microsoft.com/office/officeart/2008/layout/AccentedPicture"/>
    <dgm:cxn modelId="{AB7F5563-7CEE-4635-A388-96360FB11B2D}" type="presParOf" srcId="{94247A38-5EF8-4D20-9165-CAF0CFF7D9DE}" destId="{B08B5550-F112-4CAE-B281-C396DF03EE8F}" srcOrd="1" destOrd="0" presId="urn:microsoft.com/office/officeart/2008/layout/AccentedPicture"/>
    <dgm:cxn modelId="{9A60A8A9-5999-40CD-8A98-9052C163546B}" type="presParOf" srcId="{94247A38-5EF8-4D20-9165-CAF0CFF7D9DE}" destId="{BCF1E9D1-432F-4A50-8A25-581B60243445}" srcOrd="2" destOrd="0" presId="urn:microsoft.com/office/officeart/2008/layout/AccentedPicture"/>
    <dgm:cxn modelId="{28801293-A90B-4FB4-B28E-4D319C187470}" type="presParOf" srcId="{BCF1E9D1-432F-4A50-8A25-581B60243445}" destId="{43C6B926-401E-4BFA-89D4-D0B687F0E62A}" srcOrd="0" destOrd="0" presId="urn:microsoft.com/office/officeart/2008/layout/AccentedPicture"/>
    <dgm:cxn modelId="{752C3F6F-EB5F-4177-8EC9-938584FCA41E}" type="presParOf" srcId="{B00BBA90-E59D-45F0-B77C-98DA4CDCF7E7}" destId="{CB873846-60E3-448A-91C2-CE1D7AFF912C}" srcOrd="5" destOrd="0" presId="urn:microsoft.com/office/officeart/2008/layout/AccentedPicture"/>
    <dgm:cxn modelId="{CCE3F537-CA24-46DE-BD38-0FCCE09EC143}" type="presParOf" srcId="{B00BBA90-E59D-45F0-B77C-98DA4CDCF7E7}" destId="{64FC8B00-583C-45B2-AE59-B6D9E329CE00}" srcOrd="6" destOrd="0" presId="urn:microsoft.com/office/officeart/2008/layout/AccentedPicture"/>
    <dgm:cxn modelId="{BC9646DD-1610-4EB8-99FF-7CF99B1BA81A}" type="presParOf" srcId="{64FC8B00-583C-45B2-AE59-B6D9E329CE00}" destId="{A4D74AB2-83B6-4364-BFA2-356B27ED351F}" srcOrd="0" destOrd="0" presId="urn:microsoft.com/office/officeart/2008/layout/AccentedPicture"/>
    <dgm:cxn modelId="{BA986E57-CBCD-44F5-BF44-1E30A56265ED}" type="presParOf" srcId="{64FC8B00-583C-45B2-AE59-B6D9E329CE00}" destId="{41926B5E-6280-473B-A82D-B4EA0EA77F01}" srcOrd="1" destOrd="0" presId="urn:microsoft.com/office/officeart/2008/layout/AccentedPicture"/>
    <dgm:cxn modelId="{6CF1AAD0-FCFD-405D-B788-D4E29C59F5B2}" type="presParOf" srcId="{64FC8B00-583C-45B2-AE59-B6D9E329CE00}" destId="{D07AAF29-3756-43F0-8C85-B16780FFE576}" srcOrd="2" destOrd="0" presId="urn:microsoft.com/office/officeart/2008/layout/AccentedPicture"/>
    <dgm:cxn modelId="{5F82744A-4E2F-4646-97B9-1B8EB86889CB}" type="presParOf" srcId="{D07AAF29-3756-43F0-8C85-B16780FFE576}" destId="{8478E923-63D8-4923-9BF1-13AEA5253DC7}" srcOrd="0" destOrd="0" presId="urn:microsoft.com/office/officeart/2008/layout/AccentedPicture"/>
    <dgm:cxn modelId="{EBAA9377-E2A6-4847-8876-E9B43BA33E7F}" type="presParOf" srcId="{118E3558-0F37-465D-8181-EFEDF79CB46E}" destId="{430D32F7-8769-4989-A597-BEF543FD928D}" srcOrd="3" destOrd="0" presId="urn:microsoft.com/office/officeart/2008/layout/AccentedPicture"/>
    <dgm:cxn modelId="{DD21146E-275B-47FC-A623-8C90CA356F7C}" type="presParOf" srcId="{430D32F7-8769-4989-A597-BEF543FD928D}" destId="{408F928E-0406-46BD-A7B1-AAA639BF97FD}"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91463-B04A-4F60-ABA9-4C26F9C0FA3E}">
      <dsp:nvSpPr>
        <dsp:cNvPr id="0" name=""/>
        <dsp:cNvSpPr/>
      </dsp:nvSpPr>
      <dsp:spPr>
        <a:xfrm>
          <a:off x="648081" y="322933"/>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一、背景与意义</a:t>
          </a:r>
          <a:endParaRPr lang="zh-CN" altLang="en-US" sz="2000" b="1" kern="1200" dirty="0">
            <a:latin typeface="黑体" panose="02010609060101010101" pitchFamily="49" charset="-122"/>
            <a:ea typeface="黑体" panose="02010609060101010101" pitchFamily="49" charset="-122"/>
          </a:endParaRPr>
        </a:p>
      </dsp:txBody>
      <dsp:txXfrm>
        <a:off x="674749" y="349601"/>
        <a:ext cx="5110573" cy="492970"/>
      </dsp:txXfrm>
    </dsp:sp>
    <dsp:sp modelId="{6D15F6D9-B98C-4C3D-A521-FB5F2CAF1CE0}">
      <dsp:nvSpPr>
        <dsp:cNvPr id="0" name=""/>
        <dsp:cNvSpPr/>
      </dsp:nvSpPr>
      <dsp:spPr>
        <a:xfrm>
          <a:off x="1049520" y="1216790"/>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二、概念与内涵</a:t>
          </a:r>
          <a:endParaRPr lang="zh-CN" altLang="en-US" sz="2000" b="1" kern="1200" dirty="0">
            <a:latin typeface="黑体" panose="02010609060101010101" pitchFamily="49" charset="-122"/>
            <a:ea typeface="黑体" panose="02010609060101010101" pitchFamily="49" charset="-122"/>
          </a:endParaRPr>
        </a:p>
      </dsp:txBody>
      <dsp:txXfrm>
        <a:off x="1076188" y="1243458"/>
        <a:ext cx="5110573" cy="492970"/>
      </dsp:txXfrm>
    </dsp:sp>
    <dsp:sp modelId="{79FC0415-F07D-4263-B04A-5E6AE22D0E20}">
      <dsp:nvSpPr>
        <dsp:cNvPr id="0" name=""/>
        <dsp:cNvSpPr/>
      </dsp:nvSpPr>
      <dsp:spPr>
        <a:xfrm>
          <a:off x="1192139" y="2196335"/>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三、典型应用现状</a:t>
          </a:r>
          <a:endParaRPr lang="zh-CN" altLang="en-US" sz="2000" b="1" kern="1200" dirty="0">
            <a:latin typeface="黑体" panose="02010609060101010101" pitchFamily="49" charset="-122"/>
            <a:ea typeface="黑体" panose="02010609060101010101" pitchFamily="49" charset="-122"/>
          </a:endParaRPr>
        </a:p>
      </dsp:txBody>
      <dsp:txXfrm>
        <a:off x="1218807" y="2223003"/>
        <a:ext cx="5110573" cy="492970"/>
      </dsp:txXfrm>
    </dsp:sp>
    <dsp:sp modelId="{3FE707B7-89FF-48B3-8D89-1EB70564E63B}">
      <dsp:nvSpPr>
        <dsp:cNvPr id="0" name=""/>
        <dsp:cNvSpPr/>
      </dsp:nvSpPr>
      <dsp:spPr>
        <a:xfrm>
          <a:off x="1008126" y="3131247"/>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四、关键技术</a:t>
          </a:r>
          <a:endParaRPr lang="zh-CN" altLang="en-US" sz="2000" b="1" kern="1200" dirty="0">
            <a:latin typeface="黑体" panose="02010609060101010101" pitchFamily="49" charset="-122"/>
            <a:ea typeface="黑体" panose="02010609060101010101" pitchFamily="49" charset="-122"/>
          </a:endParaRPr>
        </a:p>
      </dsp:txBody>
      <dsp:txXfrm>
        <a:off x="1034794" y="3157915"/>
        <a:ext cx="5110573" cy="492970"/>
      </dsp:txXfrm>
    </dsp:sp>
    <dsp:sp modelId="{2E937739-3207-4691-8516-F253CFC84357}">
      <dsp:nvSpPr>
        <dsp:cNvPr id="0" name=""/>
        <dsp:cNvSpPr/>
      </dsp:nvSpPr>
      <dsp:spPr>
        <a:xfrm>
          <a:off x="432054" y="3995341"/>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五、发展趋势</a:t>
          </a:r>
          <a:endParaRPr lang="zh-CN" altLang="en-US" sz="2000" b="1" kern="1200" dirty="0">
            <a:latin typeface="黑体" panose="02010609060101010101" pitchFamily="49" charset="-122"/>
            <a:ea typeface="黑体" panose="02010609060101010101" pitchFamily="49" charset="-122"/>
          </a:endParaRPr>
        </a:p>
      </dsp:txBody>
      <dsp:txXfrm>
        <a:off x="458722" y="4022009"/>
        <a:ext cx="5110573" cy="4929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91463-B04A-4F60-ABA9-4C26F9C0FA3E}">
      <dsp:nvSpPr>
        <dsp:cNvPr id="0" name=""/>
        <dsp:cNvSpPr/>
      </dsp:nvSpPr>
      <dsp:spPr>
        <a:xfrm>
          <a:off x="648081" y="322933"/>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一、背景与意义</a:t>
          </a:r>
          <a:endParaRPr lang="zh-CN" altLang="en-US" sz="2000" b="1" kern="1200" dirty="0">
            <a:latin typeface="黑体" panose="02010609060101010101" pitchFamily="49" charset="-122"/>
            <a:ea typeface="黑体" panose="02010609060101010101" pitchFamily="49" charset="-122"/>
          </a:endParaRPr>
        </a:p>
      </dsp:txBody>
      <dsp:txXfrm>
        <a:off x="674749" y="349601"/>
        <a:ext cx="5110573" cy="492970"/>
      </dsp:txXfrm>
    </dsp:sp>
    <dsp:sp modelId="{6D15F6D9-B98C-4C3D-A521-FB5F2CAF1CE0}">
      <dsp:nvSpPr>
        <dsp:cNvPr id="0" name=""/>
        <dsp:cNvSpPr/>
      </dsp:nvSpPr>
      <dsp:spPr>
        <a:xfrm>
          <a:off x="1049520" y="1216790"/>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二、概念与内涵</a:t>
          </a:r>
          <a:endParaRPr lang="zh-CN" altLang="en-US" sz="2000" b="1" kern="1200" dirty="0">
            <a:latin typeface="黑体" panose="02010609060101010101" pitchFamily="49" charset="-122"/>
            <a:ea typeface="黑体" panose="02010609060101010101" pitchFamily="49" charset="-122"/>
          </a:endParaRPr>
        </a:p>
      </dsp:txBody>
      <dsp:txXfrm>
        <a:off x="1076188" y="1243458"/>
        <a:ext cx="5110573" cy="492970"/>
      </dsp:txXfrm>
    </dsp:sp>
    <dsp:sp modelId="{79FC0415-F07D-4263-B04A-5E6AE22D0E20}">
      <dsp:nvSpPr>
        <dsp:cNvPr id="0" name=""/>
        <dsp:cNvSpPr/>
      </dsp:nvSpPr>
      <dsp:spPr>
        <a:xfrm>
          <a:off x="1192139" y="2196335"/>
          <a:ext cx="5163909" cy="546306"/>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三、典型应用现状</a:t>
          </a:r>
          <a:endParaRPr lang="zh-CN" altLang="en-US" sz="2000" b="1" kern="1200" dirty="0">
            <a:latin typeface="黑体" panose="02010609060101010101" pitchFamily="49" charset="-122"/>
            <a:ea typeface="黑体" panose="02010609060101010101" pitchFamily="49" charset="-122"/>
          </a:endParaRPr>
        </a:p>
      </dsp:txBody>
      <dsp:txXfrm>
        <a:off x="1218807" y="2223003"/>
        <a:ext cx="5110573" cy="492970"/>
      </dsp:txXfrm>
    </dsp:sp>
    <dsp:sp modelId="{3FE707B7-89FF-48B3-8D89-1EB70564E63B}">
      <dsp:nvSpPr>
        <dsp:cNvPr id="0" name=""/>
        <dsp:cNvSpPr/>
      </dsp:nvSpPr>
      <dsp:spPr>
        <a:xfrm>
          <a:off x="1008126" y="3131247"/>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四、关键技术</a:t>
          </a:r>
          <a:endParaRPr lang="zh-CN" altLang="en-US" sz="2000" b="1" kern="1200" dirty="0">
            <a:latin typeface="黑体" panose="02010609060101010101" pitchFamily="49" charset="-122"/>
            <a:ea typeface="黑体" panose="02010609060101010101" pitchFamily="49" charset="-122"/>
          </a:endParaRPr>
        </a:p>
      </dsp:txBody>
      <dsp:txXfrm>
        <a:off x="1034794" y="3157915"/>
        <a:ext cx="5110573" cy="492970"/>
      </dsp:txXfrm>
    </dsp:sp>
    <dsp:sp modelId="{2E937739-3207-4691-8516-F253CFC84357}">
      <dsp:nvSpPr>
        <dsp:cNvPr id="0" name=""/>
        <dsp:cNvSpPr/>
      </dsp:nvSpPr>
      <dsp:spPr>
        <a:xfrm>
          <a:off x="432054" y="3995341"/>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五、发展趋势</a:t>
          </a:r>
          <a:endParaRPr lang="zh-CN" altLang="en-US" sz="2000" b="1" kern="1200" dirty="0">
            <a:latin typeface="黑体" panose="02010609060101010101" pitchFamily="49" charset="-122"/>
            <a:ea typeface="黑体" panose="02010609060101010101" pitchFamily="49" charset="-122"/>
          </a:endParaRPr>
        </a:p>
      </dsp:txBody>
      <dsp:txXfrm>
        <a:off x="458722" y="4022009"/>
        <a:ext cx="5110573" cy="4929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27DD4-B8B5-4746-9695-BE71EDF4DA20}">
      <dsp:nvSpPr>
        <dsp:cNvPr id="0" name=""/>
        <dsp:cNvSpPr/>
      </dsp:nvSpPr>
      <dsp:spPr>
        <a:xfrm rot="10800000">
          <a:off x="1721030" y="2344"/>
          <a:ext cx="5848887" cy="991255"/>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37116" tIns="68580" rIns="128016"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黑体" panose="02010609060101010101" pitchFamily="49" charset="-122"/>
              <a:ea typeface="黑体" panose="02010609060101010101" pitchFamily="49" charset="-122"/>
            </a:rPr>
            <a:t>电力行业</a:t>
          </a:r>
          <a:r>
            <a:rPr lang="zh-CN" altLang="en-US" sz="1800" kern="1200" dirty="0" smtClean="0">
              <a:latin typeface="黑体" panose="02010609060101010101" pitchFamily="49" charset="-122"/>
              <a:ea typeface="黑体" panose="02010609060101010101" pitchFamily="49" charset="-122"/>
            </a:rPr>
            <a:t>：智能电网优化电的生产、分配以及利于电网安全检测</a:t>
          </a:r>
          <a:r>
            <a:rPr lang="zh-CN" altLang="en-US" sz="1800" kern="1200" dirty="0" smtClean="0"/>
            <a:t>与控制</a:t>
          </a:r>
          <a:endParaRPr lang="zh-CN" altLang="en-US" sz="1800" kern="1200" dirty="0">
            <a:latin typeface="黑体" panose="02010609060101010101" pitchFamily="49" charset="-122"/>
            <a:ea typeface="黑体" panose="02010609060101010101" pitchFamily="49" charset="-122"/>
          </a:endParaRPr>
        </a:p>
      </dsp:txBody>
      <dsp:txXfrm rot="10800000">
        <a:off x="1968844" y="2344"/>
        <a:ext cx="5601073" cy="991255"/>
      </dsp:txXfrm>
    </dsp:sp>
    <dsp:sp modelId="{2839B175-C07C-4A9A-87BC-5D631427960A}">
      <dsp:nvSpPr>
        <dsp:cNvPr id="0" name=""/>
        <dsp:cNvSpPr/>
      </dsp:nvSpPr>
      <dsp:spPr>
        <a:xfrm>
          <a:off x="1225402" y="2344"/>
          <a:ext cx="991255" cy="99125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AE86F0AB-02F5-4F65-9FCC-E7327AD3C6D0}">
      <dsp:nvSpPr>
        <dsp:cNvPr id="0" name=""/>
        <dsp:cNvSpPr/>
      </dsp:nvSpPr>
      <dsp:spPr>
        <a:xfrm rot="10800000">
          <a:off x="1721030" y="1289497"/>
          <a:ext cx="5848887" cy="991255"/>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37116" tIns="68580" rIns="128016"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0000"/>
              </a:solidFill>
              <a:latin typeface="黑体" panose="02010609060101010101" pitchFamily="49" charset="-122"/>
              <a:ea typeface="黑体" panose="02010609060101010101" pitchFamily="49" charset="-122"/>
            </a:rPr>
            <a:t>智能交通</a:t>
          </a:r>
          <a:r>
            <a:rPr lang="zh-CN" altLang="en-US" sz="1800" kern="1200" dirty="0" smtClean="0">
              <a:latin typeface="黑体" panose="02010609060101010101" pitchFamily="49" charset="-122"/>
              <a:ea typeface="黑体" panose="02010609060101010101" pitchFamily="49" charset="-122"/>
            </a:rPr>
            <a:t>：为公共交通信息化应用系统、相关支撑系统、数据资源与交换系统建设提供支持</a:t>
          </a:r>
          <a:endParaRPr lang="zh-CN" altLang="en-US" sz="1800" kern="1200" dirty="0">
            <a:latin typeface="黑体" panose="02010609060101010101" pitchFamily="49" charset="-122"/>
            <a:ea typeface="黑体" panose="02010609060101010101" pitchFamily="49" charset="-122"/>
          </a:endParaRPr>
        </a:p>
      </dsp:txBody>
      <dsp:txXfrm rot="10800000">
        <a:off x="1968844" y="1289497"/>
        <a:ext cx="5601073" cy="991255"/>
      </dsp:txXfrm>
    </dsp:sp>
    <dsp:sp modelId="{A16C8DAF-9DAE-478A-86DC-60593D2E5502}">
      <dsp:nvSpPr>
        <dsp:cNvPr id="0" name=""/>
        <dsp:cNvSpPr/>
      </dsp:nvSpPr>
      <dsp:spPr>
        <a:xfrm>
          <a:off x="1225402" y="1289497"/>
          <a:ext cx="991255" cy="99125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1000" r="-11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EC36690-81E5-4F9D-8E6A-8CF34137967F}">
      <dsp:nvSpPr>
        <dsp:cNvPr id="0" name=""/>
        <dsp:cNvSpPr/>
      </dsp:nvSpPr>
      <dsp:spPr>
        <a:xfrm rot="10800000">
          <a:off x="1721030" y="2576650"/>
          <a:ext cx="5848887" cy="991255"/>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37116" tIns="68580" rIns="128016"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0000"/>
              </a:solidFill>
              <a:latin typeface="黑体" panose="02010609060101010101" pitchFamily="49" charset="-122"/>
              <a:ea typeface="黑体" panose="02010609060101010101" pitchFamily="49" charset="-122"/>
            </a:rPr>
            <a:t>电子政务</a:t>
          </a:r>
          <a:r>
            <a:rPr lang="zh-CN" altLang="en-US" sz="1800" kern="1200" dirty="0" smtClean="0">
              <a:latin typeface="黑体" panose="02010609060101010101" pitchFamily="49" charset="-122"/>
              <a:ea typeface="黑体" panose="02010609060101010101" pitchFamily="49" charset="-122"/>
            </a:rPr>
            <a:t>：提高政府决策的科学性和精准性，提高预测预警能力及应急响应能力，节约决策成本</a:t>
          </a:r>
          <a:endParaRPr lang="zh-CN" altLang="en-US" sz="1800" kern="1200" dirty="0">
            <a:latin typeface="黑体" panose="02010609060101010101" pitchFamily="49" charset="-122"/>
            <a:ea typeface="黑体" panose="02010609060101010101" pitchFamily="49" charset="-122"/>
          </a:endParaRPr>
        </a:p>
      </dsp:txBody>
      <dsp:txXfrm rot="10800000">
        <a:off x="1968844" y="2576650"/>
        <a:ext cx="5601073" cy="991255"/>
      </dsp:txXfrm>
    </dsp:sp>
    <dsp:sp modelId="{19BD5CC2-1CA7-4915-BEC1-0CD43973FBC6}">
      <dsp:nvSpPr>
        <dsp:cNvPr id="0" name=""/>
        <dsp:cNvSpPr/>
      </dsp:nvSpPr>
      <dsp:spPr>
        <a:xfrm>
          <a:off x="1225402" y="2576650"/>
          <a:ext cx="991255" cy="99125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3000" r="-23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68338D3E-B3A1-426E-8570-FA81BC7F94F4}">
      <dsp:nvSpPr>
        <dsp:cNvPr id="0" name=""/>
        <dsp:cNvSpPr/>
      </dsp:nvSpPr>
      <dsp:spPr>
        <a:xfrm rot="10800000">
          <a:off x="1721030" y="3863803"/>
          <a:ext cx="5848887" cy="991255"/>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37116" tIns="68580" rIns="128016"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0000"/>
              </a:solidFill>
              <a:latin typeface="黑体" panose="02010609060101010101" pitchFamily="49" charset="-122"/>
              <a:ea typeface="黑体" panose="02010609060101010101" pitchFamily="49" charset="-122"/>
            </a:rPr>
            <a:t>司法系统</a:t>
          </a:r>
          <a:r>
            <a:rPr lang="zh-CN" altLang="en-US" sz="1800" kern="1200" dirty="0" smtClean="0">
              <a:latin typeface="黑体" panose="02010609060101010101" pitchFamily="49" charset="-122"/>
              <a:ea typeface="黑体" panose="02010609060101010101" pitchFamily="49" charset="-122"/>
            </a:rPr>
            <a:t>：公安市场大规模的信息化和装备投资产生了海量的非结构化数据，公安的实战应用是大数据的重要应用领域</a:t>
          </a:r>
          <a:endParaRPr lang="zh-CN" altLang="en-US" sz="1800" kern="1200" dirty="0">
            <a:latin typeface="黑体" panose="02010609060101010101" pitchFamily="49" charset="-122"/>
            <a:ea typeface="黑体" panose="02010609060101010101" pitchFamily="49" charset="-122"/>
          </a:endParaRPr>
        </a:p>
      </dsp:txBody>
      <dsp:txXfrm rot="10800000">
        <a:off x="1968844" y="3863803"/>
        <a:ext cx="5601073" cy="991255"/>
      </dsp:txXfrm>
    </dsp:sp>
    <dsp:sp modelId="{DC6A642C-4FF9-4890-A310-1BF4F84961E6}">
      <dsp:nvSpPr>
        <dsp:cNvPr id="0" name=""/>
        <dsp:cNvSpPr/>
      </dsp:nvSpPr>
      <dsp:spPr>
        <a:xfrm>
          <a:off x="1225402" y="3863803"/>
          <a:ext cx="991255" cy="991255"/>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FA461-161D-41E9-9C5E-2C7706EAEF98}">
      <dsp:nvSpPr>
        <dsp:cNvPr id="0" name=""/>
        <dsp:cNvSpPr/>
      </dsp:nvSpPr>
      <dsp:spPr>
        <a:xfrm>
          <a:off x="1997" y="0"/>
          <a:ext cx="2094121" cy="485740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t" anchorCtr="1">
          <a:noAutofit/>
        </a:bodyPr>
        <a:lstStyle/>
        <a:p>
          <a:pPr lvl="0" algn="l" defTabSz="1600200">
            <a:lnSpc>
              <a:spcPct val="90000"/>
            </a:lnSpc>
            <a:spcBef>
              <a:spcPct val="0"/>
            </a:spcBef>
            <a:spcAft>
              <a:spcPct val="35000"/>
            </a:spcAft>
          </a:pPr>
          <a:r>
            <a:rPr lang="zh-CN" altLang="en-US" sz="3600" kern="1200" dirty="0" smtClean="0">
              <a:latin typeface="黑体" panose="02010609060101010101" pitchFamily="49" charset="-122"/>
              <a:ea typeface="黑体" panose="02010609060101010101" pitchFamily="49" charset="-122"/>
            </a:rPr>
            <a:t>电子商务</a:t>
          </a:r>
          <a:endParaRPr lang="zh-CN" altLang="en-US" sz="3600" kern="1200" dirty="0">
            <a:latin typeface="黑体" panose="02010609060101010101" pitchFamily="49" charset="-122"/>
            <a:ea typeface="黑体" panose="02010609060101010101"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黑体" panose="02010609060101010101" pitchFamily="49" charset="-122"/>
              <a:ea typeface="黑体" panose="02010609060101010101" pitchFamily="49" charset="-122"/>
            </a:rPr>
            <a:t>融合时间、地理位置、社交网络多因素，进行精准推荐</a:t>
          </a:r>
          <a:endParaRPr lang="zh-CN" altLang="en-US" sz="1400" kern="1200" dirty="0">
            <a:latin typeface="黑体" panose="02010609060101010101" pitchFamily="49" charset="-122"/>
            <a:ea typeface="黑体" panose="02010609060101010101"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黑体" panose="02010609060101010101" pitchFamily="49" charset="-122"/>
              <a:ea typeface="黑体" panose="02010609060101010101" pitchFamily="49" charset="-122"/>
            </a:rPr>
            <a:t>有效地为商家推荐优质上下游业务</a:t>
          </a:r>
          <a:endParaRPr lang="zh-CN" altLang="en-US" sz="1400" kern="1200" dirty="0">
            <a:latin typeface="黑体" panose="02010609060101010101" pitchFamily="49" charset="-122"/>
            <a:ea typeface="黑体" panose="02010609060101010101" pitchFamily="49" charset="-122"/>
          </a:endParaRPr>
        </a:p>
      </dsp:txBody>
      <dsp:txXfrm>
        <a:off x="1997" y="1942961"/>
        <a:ext cx="2094121" cy="1942961"/>
      </dsp:txXfrm>
    </dsp:sp>
    <dsp:sp modelId="{AA23F39B-DC45-41DB-9422-9FC8163199CB}">
      <dsp:nvSpPr>
        <dsp:cNvPr id="0" name=""/>
        <dsp:cNvSpPr/>
      </dsp:nvSpPr>
      <dsp:spPr>
        <a:xfrm>
          <a:off x="240300" y="291444"/>
          <a:ext cx="1617515" cy="161751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D0016AD-F7F6-44A5-AE1A-D7D146938CDF}">
      <dsp:nvSpPr>
        <dsp:cNvPr id="0" name=""/>
        <dsp:cNvSpPr/>
      </dsp:nvSpPr>
      <dsp:spPr>
        <a:xfrm>
          <a:off x="2158942" y="0"/>
          <a:ext cx="2094121" cy="485740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t" anchorCtr="1">
          <a:noAutofit/>
        </a:bodyPr>
        <a:lstStyle/>
        <a:p>
          <a:pPr lvl="0" algn="l" defTabSz="1600200">
            <a:lnSpc>
              <a:spcPct val="90000"/>
            </a:lnSpc>
            <a:spcBef>
              <a:spcPct val="0"/>
            </a:spcBef>
            <a:spcAft>
              <a:spcPct val="35000"/>
            </a:spcAft>
          </a:pPr>
          <a:r>
            <a:rPr lang="zh-CN" altLang="en-US" sz="3600" kern="1200" dirty="0" smtClean="0">
              <a:latin typeface="黑体" panose="02010609060101010101" pitchFamily="49" charset="-122"/>
              <a:ea typeface="黑体" panose="02010609060101010101" pitchFamily="49" charset="-122"/>
            </a:rPr>
            <a:t>网络广告</a:t>
          </a:r>
          <a:endParaRPr lang="zh-CN" altLang="en-US" sz="3600" kern="1200" dirty="0">
            <a:latin typeface="黑体" panose="02010609060101010101" pitchFamily="49" charset="-122"/>
            <a:ea typeface="黑体" panose="02010609060101010101"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黑体" panose="02010609060101010101" pitchFamily="49" charset="-122"/>
              <a:ea typeface="黑体" panose="02010609060101010101" pitchFamily="49" charset="-122"/>
            </a:rPr>
            <a:t>深入分析网络广告的效果及其对商品销售等的影响、广告“读者”对之的反应等</a:t>
          </a:r>
          <a:endParaRPr lang="zh-CN" altLang="en-US" sz="1400" kern="1200" dirty="0">
            <a:latin typeface="黑体" panose="02010609060101010101" pitchFamily="49" charset="-122"/>
            <a:ea typeface="黑体" panose="02010609060101010101" pitchFamily="49" charset="-122"/>
          </a:endParaRPr>
        </a:p>
      </dsp:txBody>
      <dsp:txXfrm>
        <a:off x="2158942" y="1942961"/>
        <a:ext cx="2094121" cy="1942961"/>
      </dsp:txXfrm>
    </dsp:sp>
    <dsp:sp modelId="{AC81E838-2B3B-4F5B-A8CC-F9BC417B548D}">
      <dsp:nvSpPr>
        <dsp:cNvPr id="0" name=""/>
        <dsp:cNvSpPr/>
      </dsp:nvSpPr>
      <dsp:spPr>
        <a:xfrm>
          <a:off x="2397245" y="291444"/>
          <a:ext cx="1617515" cy="161751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C7515183-347A-4EF1-875B-9596EED2EDF9}">
      <dsp:nvSpPr>
        <dsp:cNvPr id="0" name=""/>
        <dsp:cNvSpPr/>
      </dsp:nvSpPr>
      <dsp:spPr>
        <a:xfrm>
          <a:off x="4315887" y="0"/>
          <a:ext cx="2094121" cy="485740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lvl="0" algn="l" defTabSz="1244600">
            <a:lnSpc>
              <a:spcPct val="90000"/>
            </a:lnSpc>
            <a:spcBef>
              <a:spcPct val="0"/>
            </a:spcBef>
            <a:spcAft>
              <a:spcPct val="35000"/>
            </a:spcAft>
          </a:pPr>
          <a:r>
            <a:rPr lang="zh-CN" altLang="en-US" sz="2800" kern="1200" dirty="0" smtClean="0">
              <a:latin typeface="黑体" panose="02010609060101010101" pitchFamily="49" charset="-122"/>
              <a:ea typeface="黑体" panose="02010609060101010101" pitchFamily="49" charset="-122"/>
            </a:rPr>
            <a:t>即时通信、社交网络</a:t>
          </a:r>
          <a:endParaRPr lang="zh-CN" altLang="en-US" sz="2800" kern="1200" dirty="0">
            <a:latin typeface="黑体" panose="02010609060101010101" pitchFamily="49" charset="-122"/>
            <a:ea typeface="黑体" panose="02010609060101010101"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黑体" panose="02010609060101010101" pitchFamily="49" charset="-122"/>
              <a:ea typeface="黑体" panose="02010609060101010101" pitchFamily="49" charset="-122"/>
            </a:rPr>
            <a:t>发现民众新的交往习惯与方式</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latin typeface="黑体" panose="02010609060101010101" pitchFamily="49" charset="-122"/>
              <a:ea typeface="黑体" panose="02010609060101010101" pitchFamily="49" charset="-122"/>
            </a:rPr>
            <a:t>发现民众关注社会问题与社会热点</a:t>
          </a:r>
          <a:endParaRPr lang="en-US" altLang="zh-CN" sz="1400" kern="1200" dirty="0" smtClean="0">
            <a:latin typeface="黑体" panose="02010609060101010101" pitchFamily="49" charset="-122"/>
            <a:ea typeface="黑体" panose="02010609060101010101" pitchFamily="49" charset="-122"/>
          </a:endParaRPr>
        </a:p>
      </dsp:txBody>
      <dsp:txXfrm>
        <a:off x="4315887" y="1942961"/>
        <a:ext cx="2094121" cy="1942961"/>
      </dsp:txXfrm>
    </dsp:sp>
    <dsp:sp modelId="{131791E8-BB09-4BD4-B41A-07C06FB82A93}">
      <dsp:nvSpPr>
        <dsp:cNvPr id="0" name=""/>
        <dsp:cNvSpPr/>
      </dsp:nvSpPr>
      <dsp:spPr>
        <a:xfrm>
          <a:off x="4554190" y="291444"/>
          <a:ext cx="1617515" cy="161751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88751D4-156B-47E8-9BC0-0B4EBEA49335}">
      <dsp:nvSpPr>
        <dsp:cNvPr id="0" name=""/>
        <dsp:cNvSpPr/>
      </dsp:nvSpPr>
      <dsp:spPr>
        <a:xfrm>
          <a:off x="6472832" y="0"/>
          <a:ext cx="2094121" cy="485740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t" anchorCtr="1">
          <a:noAutofit/>
        </a:bodyPr>
        <a:lstStyle/>
        <a:p>
          <a:pPr lvl="0" algn="l" defTabSz="1600200">
            <a:lnSpc>
              <a:spcPct val="90000"/>
            </a:lnSpc>
            <a:spcBef>
              <a:spcPct val="0"/>
            </a:spcBef>
            <a:spcAft>
              <a:spcPct val="35000"/>
            </a:spcAft>
          </a:pPr>
          <a:r>
            <a:rPr lang="zh-CN" altLang="en-US" sz="3600" kern="1200" dirty="0" smtClean="0">
              <a:latin typeface="黑体" panose="02010609060101010101" pitchFamily="49" charset="-122"/>
              <a:ea typeface="黑体" panose="02010609060101010101" pitchFamily="49" charset="-122"/>
            </a:rPr>
            <a:t>旅行预订</a:t>
          </a:r>
          <a:endParaRPr lang="zh-CN" altLang="en-US" sz="3600" kern="1200" dirty="0">
            <a:latin typeface="黑体" panose="02010609060101010101" pitchFamily="49" charset="-122"/>
            <a:ea typeface="黑体" panose="02010609060101010101"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黑体" panose="02010609060101010101" pitchFamily="49" charset="-122"/>
              <a:ea typeface="黑体" panose="02010609060101010101" pitchFamily="49" charset="-122"/>
            </a:rPr>
            <a:t>为游客提供旅游产品和旅游服务</a:t>
          </a:r>
          <a:endParaRPr lang="zh-CN" altLang="en-US" sz="1400" kern="1200" dirty="0">
            <a:latin typeface="黑体" panose="02010609060101010101" pitchFamily="49" charset="-122"/>
            <a:ea typeface="黑体" panose="02010609060101010101" pitchFamily="49" charset="-122"/>
          </a:endParaRPr>
        </a:p>
        <a:p>
          <a:pPr marL="114300" lvl="1" indent="-114300" algn="l" defTabSz="622300">
            <a:lnSpc>
              <a:spcPct val="90000"/>
            </a:lnSpc>
            <a:spcBef>
              <a:spcPct val="0"/>
            </a:spcBef>
            <a:spcAft>
              <a:spcPct val="15000"/>
            </a:spcAft>
            <a:buChar char="••"/>
          </a:pPr>
          <a:r>
            <a:rPr lang="zh-CN" altLang="en-US" sz="1400" kern="1200" dirty="0" smtClean="0">
              <a:latin typeface="黑体" panose="02010609060101010101" pitchFamily="49" charset="-122"/>
              <a:ea typeface="黑体" panose="02010609060101010101" pitchFamily="49" charset="-122"/>
            </a:rPr>
            <a:t>更好布局和推动旅游假日经济</a:t>
          </a:r>
          <a:endParaRPr lang="zh-CN" altLang="en-US" sz="1400" kern="1200" dirty="0">
            <a:latin typeface="黑体" panose="02010609060101010101" pitchFamily="49" charset="-122"/>
            <a:ea typeface="黑体" panose="02010609060101010101" pitchFamily="49" charset="-122"/>
          </a:endParaRPr>
        </a:p>
      </dsp:txBody>
      <dsp:txXfrm>
        <a:off x="6472832" y="1942961"/>
        <a:ext cx="2094121" cy="1942961"/>
      </dsp:txXfrm>
    </dsp:sp>
    <dsp:sp modelId="{BC20AF81-27A5-4296-9281-63D2EC9A29FE}">
      <dsp:nvSpPr>
        <dsp:cNvPr id="0" name=""/>
        <dsp:cNvSpPr/>
      </dsp:nvSpPr>
      <dsp:spPr>
        <a:xfrm>
          <a:off x="6711135" y="291444"/>
          <a:ext cx="1617515" cy="161751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462D011-1EDF-4433-AAF0-781A41B466EA}">
      <dsp:nvSpPr>
        <dsp:cNvPr id="0" name=""/>
        <dsp:cNvSpPr/>
      </dsp:nvSpPr>
      <dsp:spPr>
        <a:xfrm>
          <a:off x="342758" y="3885922"/>
          <a:ext cx="7883435" cy="728610"/>
        </a:xfrm>
        <a:prstGeom prst="leftRightArrow">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C6665F-ADD4-4F0A-82FC-8D77A6512B19}">
      <dsp:nvSpPr>
        <dsp:cNvPr id="0" name=""/>
        <dsp:cNvSpPr/>
      </dsp:nvSpPr>
      <dsp:spPr>
        <a:xfrm>
          <a:off x="0" y="0"/>
          <a:ext cx="8229600" cy="1414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b="0" kern="1200" dirty="0" smtClean="0">
              <a:latin typeface="黑体" panose="02010609060101010101" pitchFamily="49" charset="-122"/>
              <a:ea typeface="黑体" panose="02010609060101010101" pitchFamily="49" charset="-122"/>
            </a:rPr>
            <a:t>“</a:t>
          </a:r>
          <a:r>
            <a:rPr lang="en-US" altLang="en-US" sz="1600" b="0" kern="1200" dirty="0" smtClean="0">
              <a:latin typeface="黑体" panose="02010609060101010101" pitchFamily="49" charset="-122"/>
              <a:ea typeface="黑体" panose="02010609060101010101" pitchFamily="49" charset="-122"/>
            </a:rPr>
            <a:t>2008</a:t>
          </a:r>
          <a:r>
            <a:rPr lang="zh-CN" altLang="en-US" sz="1600" b="0" kern="1200" dirty="0" smtClean="0">
              <a:latin typeface="黑体" panose="02010609060101010101" pitchFamily="49" charset="-122"/>
              <a:ea typeface="黑体" panose="02010609060101010101" pitchFamily="49" charset="-122"/>
            </a:rPr>
            <a:t>年初</a:t>
          </a:r>
          <a:r>
            <a:rPr lang="en-US" altLang="en-US" sz="1600" b="0" kern="1200" dirty="0" smtClean="0">
              <a:latin typeface="黑体" panose="02010609060101010101" pitchFamily="49" charset="-122"/>
              <a:ea typeface="黑体" panose="02010609060101010101" pitchFamily="49" charset="-122"/>
            </a:rPr>
            <a:t>,</a:t>
          </a:r>
          <a:r>
            <a:rPr lang="zh-CN" altLang="en-US" sz="1600" b="0" kern="1200" dirty="0" smtClean="0">
              <a:latin typeface="黑体" panose="02010609060101010101" pitchFamily="49" charset="-122"/>
              <a:ea typeface="黑体" panose="02010609060101010101" pitchFamily="49" charset="-122"/>
            </a:rPr>
            <a:t>阿里巴巴平台上整个买家询盘数急剧下滑，欧美对中国采购在下滑。海关是卖了货</a:t>
          </a:r>
          <a:r>
            <a:rPr lang="en-US" altLang="en-US" sz="1600" b="0" kern="1200" dirty="0" smtClean="0">
              <a:latin typeface="黑体" panose="02010609060101010101" pitchFamily="49" charset="-122"/>
              <a:ea typeface="黑体" panose="02010609060101010101" pitchFamily="49" charset="-122"/>
            </a:rPr>
            <a:t>,</a:t>
          </a:r>
          <a:r>
            <a:rPr lang="zh-CN" altLang="en-US" sz="1600" b="0" kern="1200" dirty="0" smtClean="0">
              <a:latin typeface="黑体" panose="02010609060101010101" pitchFamily="49" charset="-122"/>
              <a:ea typeface="黑体" panose="02010609060101010101" pitchFamily="49" charset="-122"/>
            </a:rPr>
            <a:t>出去以后再获得数据</a:t>
          </a:r>
          <a:r>
            <a:rPr lang="en-US" altLang="en-US" sz="1600" b="0" kern="1200" dirty="0" smtClean="0">
              <a:latin typeface="黑体" panose="02010609060101010101" pitchFamily="49" charset="-122"/>
              <a:ea typeface="黑体" panose="02010609060101010101" pitchFamily="49" charset="-122"/>
            </a:rPr>
            <a:t>;</a:t>
          </a:r>
          <a:r>
            <a:rPr lang="zh-CN" altLang="en-US" sz="1600" b="0" kern="1200" dirty="0" smtClean="0">
              <a:latin typeface="黑体" panose="02010609060101010101" pitchFamily="49" charset="-122"/>
              <a:ea typeface="黑体" panose="02010609060101010101" pitchFamily="49" charset="-122"/>
            </a:rPr>
            <a:t>而我们提前半年时间从询盘上推断出世界贸易发生变化了。</a:t>
          </a:r>
          <a:endParaRPr lang="en-US" altLang="zh-CN" sz="1600" b="0" kern="1200" dirty="0" smtClean="0">
            <a:latin typeface="黑体" panose="02010609060101010101" pitchFamily="49" charset="-122"/>
            <a:ea typeface="黑体" panose="02010609060101010101" pitchFamily="49" charset="-122"/>
          </a:endParaRPr>
        </a:p>
        <a:p>
          <a:pPr lvl="0" algn="l" defTabSz="711200">
            <a:lnSpc>
              <a:spcPct val="90000"/>
            </a:lnSpc>
            <a:spcBef>
              <a:spcPct val="0"/>
            </a:spcBef>
            <a:spcAft>
              <a:spcPct val="35000"/>
            </a:spcAft>
          </a:pPr>
          <a:r>
            <a:rPr lang="en-US" altLang="zh-CN" sz="1600" b="0" kern="1200" dirty="0" smtClean="0">
              <a:latin typeface="黑体" panose="02010609060101010101" pitchFamily="49" charset="-122"/>
              <a:ea typeface="黑体" panose="02010609060101010101" pitchFamily="49" charset="-122"/>
            </a:rPr>
            <a:t>                                       ——</a:t>
          </a:r>
          <a:r>
            <a:rPr lang="zh-CN" altLang="en-US" sz="1600" b="0" kern="1200" dirty="0" smtClean="0">
              <a:latin typeface="黑体" panose="02010609060101010101" pitchFamily="49" charset="-122"/>
              <a:ea typeface="黑体" panose="02010609060101010101" pitchFamily="49" charset="-122"/>
            </a:rPr>
            <a:t>马云</a:t>
          </a:r>
        </a:p>
      </dsp:txBody>
      <dsp:txXfrm>
        <a:off x="1787356" y="0"/>
        <a:ext cx="6442243" cy="1414363"/>
      </dsp:txXfrm>
    </dsp:sp>
    <dsp:sp modelId="{7C59C805-97AA-4C42-8910-1FE615B65E85}">
      <dsp:nvSpPr>
        <dsp:cNvPr id="0" name=""/>
        <dsp:cNvSpPr/>
      </dsp:nvSpPr>
      <dsp:spPr>
        <a:xfrm>
          <a:off x="141436" y="141436"/>
          <a:ext cx="1645920" cy="113149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B8CE18A-704F-4F47-B574-6BC1A3F49EB6}">
      <dsp:nvSpPr>
        <dsp:cNvPr id="0" name=""/>
        <dsp:cNvSpPr/>
      </dsp:nvSpPr>
      <dsp:spPr>
        <a:xfrm>
          <a:off x="0" y="1555799"/>
          <a:ext cx="8229600" cy="1414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altLang="en-US" sz="1600" kern="1200" dirty="0" smtClean="0">
              <a:latin typeface="黑体" panose="02010609060101010101" pitchFamily="49" charset="-122"/>
              <a:ea typeface="黑体" panose="02010609060101010101" pitchFamily="49" charset="-122"/>
            </a:rPr>
            <a:t>“5</a:t>
          </a:r>
          <a:r>
            <a:rPr lang="zh-CN" altLang="en-US" sz="1600" kern="1200" dirty="0" smtClean="0">
              <a:latin typeface="黑体" panose="02010609060101010101" pitchFamily="49" charset="-122"/>
              <a:ea typeface="黑体" panose="02010609060101010101" pitchFamily="49" charset="-122"/>
            </a:rPr>
            <a:t>年前我们就建立了大数据分析平台。在这个平台上，可以将结构化数据和非结构化数据结合在一起，通过分析促进</a:t>
          </a:r>
          <a:r>
            <a:rPr lang="en-US" altLang="en-US" sz="1600" kern="1200" dirty="0" smtClean="0">
              <a:latin typeface="黑体" panose="02010609060101010101" pitchFamily="49" charset="-122"/>
              <a:ea typeface="黑体" panose="02010609060101010101" pitchFamily="49" charset="-122"/>
            </a:rPr>
            <a:t>eBay</a:t>
          </a:r>
          <a:r>
            <a:rPr lang="zh-CN" altLang="en-US" sz="1600" kern="1200" dirty="0" smtClean="0">
              <a:latin typeface="黑体" panose="02010609060101010101" pitchFamily="49" charset="-122"/>
              <a:ea typeface="黑体" panose="02010609060101010101" pitchFamily="49" charset="-122"/>
            </a:rPr>
            <a:t>的业务创新和利润</a:t>
          </a:r>
          <a:r>
            <a:rPr lang="en-US" altLang="zh-CN" sz="1600" kern="1200" dirty="0" smtClean="0">
              <a:latin typeface="黑体" panose="02010609060101010101" pitchFamily="49" charset="-122"/>
              <a:ea typeface="黑体" panose="02010609060101010101" pitchFamily="49" charset="-122"/>
              <a:cs typeface="Times New Roman" pitchFamily="18" charset="0"/>
            </a:rPr>
            <a:t>增长。现在，eBay的分析平台每天处理的数据量高达100PB，超过了纳斯达克交易所每天的数据处理量。</a:t>
          </a:r>
          <a:r>
            <a:rPr lang="zh-CN" altLang="en-US" sz="1600" kern="1200" dirty="0" smtClean="0">
              <a:latin typeface="黑体" panose="02010609060101010101" pitchFamily="49" charset="-122"/>
              <a:ea typeface="黑体" panose="02010609060101010101" pitchFamily="49" charset="-122"/>
              <a:cs typeface="Times New Roman" pitchFamily="18" charset="0"/>
            </a:rPr>
            <a:t>”</a:t>
          </a:r>
          <a:r>
            <a:rPr lang="en-US" altLang="zh-CN" sz="1600" kern="1200" dirty="0" smtClean="0">
              <a:latin typeface="黑体" panose="02010609060101010101" pitchFamily="49" charset="-122"/>
              <a:ea typeface="黑体" panose="02010609060101010101" pitchFamily="49" charset="-122"/>
              <a:cs typeface="Times New Roman" pitchFamily="18" charset="0"/>
            </a:rPr>
            <a:t> 				</a:t>
          </a:r>
        </a:p>
        <a:p>
          <a:pPr lvl="0" algn="l" defTabSz="711200">
            <a:lnSpc>
              <a:spcPct val="90000"/>
            </a:lnSpc>
            <a:spcBef>
              <a:spcPct val="0"/>
            </a:spcBef>
            <a:spcAft>
              <a:spcPct val="35000"/>
            </a:spcAft>
          </a:pPr>
          <a:r>
            <a:rPr lang="en-US" altLang="zh-CN" sz="1600" kern="1200" dirty="0" smtClean="0">
              <a:latin typeface="黑体" panose="02010609060101010101" pitchFamily="49" charset="-122"/>
              <a:ea typeface="黑体" panose="02010609060101010101" pitchFamily="49" charset="-122"/>
              <a:cs typeface="Times New Roman" pitchFamily="18" charset="0"/>
            </a:rPr>
            <a:t>              ——</a:t>
          </a:r>
          <a:r>
            <a:rPr lang="en-US" altLang="en-US" sz="1600" kern="1200" dirty="0" smtClean="0">
              <a:latin typeface="黑体" panose="02010609060101010101" pitchFamily="49" charset="-122"/>
              <a:ea typeface="黑体" panose="02010609060101010101" pitchFamily="49" charset="-122"/>
            </a:rPr>
            <a:t>eBay</a:t>
          </a:r>
          <a:r>
            <a:rPr lang="zh-CN" altLang="en-US" sz="1600" kern="1200" dirty="0" smtClean="0">
              <a:latin typeface="黑体" panose="02010609060101010101" pitchFamily="49" charset="-122"/>
              <a:ea typeface="黑体" panose="02010609060101010101" pitchFamily="49" charset="-122"/>
            </a:rPr>
            <a:t>分析平台高级总监</a:t>
          </a:r>
          <a:r>
            <a:rPr lang="en-US" altLang="en-US" sz="1600" kern="1200" dirty="0" smtClean="0">
              <a:latin typeface="黑体" panose="02010609060101010101" pitchFamily="49" charset="-122"/>
              <a:ea typeface="黑体" panose="02010609060101010101" pitchFamily="49" charset="-122"/>
            </a:rPr>
            <a:t>Oliver </a:t>
          </a:r>
          <a:r>
            <a:rPr lang="en-US" altLang="en-US" sz="1600" kern="1200" dirty="0" err="1" smtClean="0">
              <a:latin typeface="黑体" panose="02010609060101010101" pitchFamily="49" charset="-122"/>
              <a:ea typeface="黑体" panose="02010609060101010101" pitchFamily="49" charset="-122"/>
            </a:rPr>
            <a:t>Ratzesberger</a:t>
          </a:r>
          <a:r>
            <a:rPr lang="en-US" altLang="en-US" sz="1600" kern="1200" dirty="0" smtClean="0">
              <a:latin typeface="黑体" panose="02010609060101010101" pitchFamily="49" charset="-122"/>
              <a:ea typeface="黑体" panose="02010609060101010101" pitchFamily="49" charset="-122"/>
            </a:rPr>
            <a:t>  </a:t>
          </a:r>
          <a:endParaRPr lang="zh-CN" altLang="en-US" sz="1600" kern="1200" dirty="0"/>
        </a:p>
      </dsp:txBody>
      <dsp:txXfrm>
        <a:off x="1787356" y="1555799"/>
        <a:ext cx="6442243" cy="1414363"/>
      </dsp:txXfrm>
    </dsp:sp>
    <dsp:sp modelId="{D6E2462F-218E-4AD9-B361-326EDC35DB35}">
      <dsp:nvSpPr>
        <dsp:cNvPr id="0" name=""/>
        <dsp:cNvSpPr/>
      </dsp:nvSpPr>
      <dsp:spPr>
        <a:xfrm>
          <a:off x="141436" y="1697236"/>
          <a:ext cx="1645920" cy="113149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9000" b="-19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5AE104B-66EC-43BD-A132-ECBDDE2AD1AB}">
      <dsp:nvSpPr>
        <dsp:cNvPr id="0" name=""/>
        <dsp:cNvSpPr/>
      </dsp:nvSpPr>
      <dsp:spPr>
        <a:xfrm>
          <a:off x="0" y="3111599"/>
          <a:ext cx="8229600" cy="1414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altLang="en-US" sz="1600" kern="1200" smtClean="0">
              <a:latin typeface="黑体" panose="02010609060101010101" pitchFamily="49" charset="-122"/>
              <a:ea typeface="黑体" panose="02010609060101010101" pitchFamily="49" charset="-122"/>
            </a:rPr>
            <a:t>“</a:t>
          </a:r>
          <a:r>
            <a:rPr lang="zh-CN" altLang="en-US" sz="1600" kern="1200" smtClean="0">
              <a:latin typeface="黑体" panose="02010609060101010101" pitchFamily="49" charset="-122"/>
              <a:ea typeface="黑体" panose="02010609060101010101" pitchFamily="49" charset="-122"/>
            </a:rPr>
            <a:t>在此过程中，你会发现数据越大，结果越好。为什么有的企业在商业上不断犯错？那是因为他们没有足够的数据对运营和决策提供支持。一旦进入大数据的世界，企业的手中将握有无限可能。”</a:t>
          </a:r>
          <a:r>
            <a:rPr lang="en-US" altLang="zh-CN" sz="1600" kern="1200" smtClean="0">
              <a:latin typeface="黑体" panose="02010609060101010101" pitchFamily="49" charset="-122"/>
              <a:ea typeface="黑体" panose="02010609060101010101" pitchFamily="49" charset="-122"/>
            </a:rPr>
            <a:t>							——</a:t>
          </a:r>
          <a:r>
            <a:rPr lang="zh-CN" altLang="en-US" sz="1600" kern="1200" smtClean="0">
              <a:latin typeface="黑体" panose="02010609060101010101" pitchFamily="49" charset="-122"/>
              <a:ea typeface="黑体" panose="02010609060101010101" pitchFamily="49" charset="-122"/>
            </a:rPr>
            <a:t>亚马逊</a:t>
          </a:r>
          <a:r>
            <a:rPr lang="en-US" altLang="en-US" sz="1600" kern="1200" smtClean="0">
              <a:latin typeface="黑体" panose="02010609060101010101" pitchFamily="49" charset="-122"/>
              <a:ea typeface="黑体" panose="02010609060101010101" pitchFamily="49" charset="-122"/>
            </a:rPr>
            <a:t>CTO WernerVogels</a:t>
          </a:r>
          <a:endParaRPr lang="zh-CN" altLang="en-US" sz="1600" kern="1200" dirty="0"/>
        </a:p>
      </dsp:txBody>
      <dsp:txXfrm>
        <a:off x="1787356" y="3111599"/>
        <a:ext cx="6442243" cy="1414363"/>
      </dsp:txXfrm>
    </dsp:sp>
    <dsp:sp modelId="{67899BA7-4979-4082-8A67-AACF5D6F9062}">
      <dsp:nvSpPr>
        <dsp:cNvPr id="0" name=""/>
        <dsp:cNvSpPr/>
      </dsp:nvSpPr>
      <dsp:spPr>
        <a:xfrm>
          <a:off x="141436" y="3253035"/>
          <a:ext cx="1645920" cy="113149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27DD4-B8B5-4746-9695-BE71EDF4DA20}">
      <dsp:nvSpPr>
        <dsp:cNvPr id="0" name=""/>
        <dsp:cNvSpPr/>
      </dsp:nvSpPr>
      <dsp:spPr>
        <a:xfrm rot="10800000">
          <a:off x="1761038" y="2146"/>
          <a:ext cx="5842009" cy="1158218"/>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0742" tIns="53340" rIns="99568" bIns="53340" numCol="1" spcCol="1270" anchor="ctr" anchorCtr="0">
          <a:noAutofit/>
        </a:bodyPr>
        <a:lstStyle/>
        <a:p>
          <a:pPr lvl="0" algn="l" defTabSz="622300">
            <a:lnSpc>
              <a:spcPct val="90000"/>
            </a:lnSpc>
            <a:spcBef>
              <a:spcPct val="0"/>
            </a:spcBef>
            <a:spcAft>
              <a:spcPct val="35000"/>
            </a:spcAft>
          </a:pPr>
          <a:r>
            <a:rPr lang="en-US" altLang="en-US" sz="1400" kern="1200" dirty="0" smtClean="0">
              <a:latin typeface="Times New Roman" panose="02020603050405020304" pitchFamily="18" charset="0"/>
              <a:ea typeface="黑体" panose="02010609060101010101" pitchFamily="49" charset="-122"/>
              <a:cs typeface="Times New Roman" panose="02020603050405020304" pitchFamily="18" charset="0"/>
            </a:rPr>
            <a:t>2012</a:t>
          </a:r>
          <a:r>
            <a:rPr lang="zh-CN" altLang="en-US" sz="1400" kern="1200" dirty="0" smtClean="0">
              <a:latin typeface="Times New Roman" panose="02020603050405020304" pitchFamily="18" charset="0"/>
              <a:ea typeface="黑体" panose="02010609060101010101" pitchFamily="49" charset="-122"/>
              <a:cs typeface="Times New Roman" panose="02020603050405020304" pitchFamily="18" charset="0"/>
            </a:rPr>
            <a:t>年底，已经成功将大数据和</a:t>
          </a:r>
          <a:r>
            <a:rPr lang="en-US" altLang="zh-CN" sz="1400" kern="1200" dirty="0" err="1" smtClean="0">
              <a:latin typeface="Times New Roman" panose="02020603050405020304" pitchFamily="18" charset="0"/>
              <a:ea typeface="黑体" panose="02010609060101010101" pitchFamily="49" charset="-122"/>
              <a:cs typeface="Times New Roman" panose="02020603050405020304" pitchFamily="18" charset="0"/>
            </a:rPr>
            <a:t>h</a:t>
          </a:r>
          <a:r>
            <a:rPr lang="en-US" altLang="en-US" sz="1400" kern="1200" dirty="0" err="1" smtClean="0">
              <a:latin typeface="Times New Roman" panose="02020603050405020304" pitchFamily="18" charset="0"/>
              <a:ea typeface="黑体" panose="02010609060101010101" pitchFamily="49" charset="-122"/>
              <a:cs typeface="Times New Roman" panose="02020603050405020304" pitchFamily="18" charset="0"/>
            </a:rPr>
            <a:t>adoop</a:t>
          </a:r>
          <a:r>
            <a:rPr lang="zh-CN" altLang="en-US" sz="1400" kern="1200" dirty="0" smtClean="0">
              <a:latin typeface="Times New Roman" panose="02020603050405020304" pitchFamily="18" charset="0"/>
              <a:ea typeface="黑体" panose="02010609060101010101" pitchFamily="49" charset="-122"/>
              <a:cs typeface="Times New Roman" panose="02020603050405020304" pitchFamily="18" charset="0"/>
            </a:rPr>
            <a:t>技术引入到移动通信用户上网记录集中查询与分析支撑系统。</a:t>
          </a:r>
          <a:r>
            <a:rPr lang="zh-CN" altLang="en-US" sz="1400" kern="1200" dirty="0" smtClean="0">
              <a:latin typeface="黑体" panose="02010609060101010101" pitchFamily="49" charset="-122"/>
              <a:ea typeface="黑体" panose="02010609060101010101" pitchFamily="49" charset="-122"/>
            </a:rPr>
            <a:t>已新增</a:t>
          </a:r>
          <a:r>
            <a:rPr lang="en-US" altLang="en-US" sz="1400" kern="1200" dirty="0" smtClean="0">
              <a:latin typeface="黑体" panose="02010609060101010101" pitchFamily="49" charset="-122"/>
              <a:ea typeface="黑体" panose="02010609060101010101" pitchFamily="49" charset="-122"/>
            </a:rPr>
            <a:t>100</a:t>
          </a:r>
          <a:r>
            <a:rPr lang="zh-CN" altLang="en-US" sz="1400" kern="1200" dirty="0" smtClean="0">
              <a:latin typeface="黑体" panose="02010609060101010101" pitchFamily="49" charset="-122"/>
              <a:ea typeface="黑体" panose="02010609060101010101" pitchFamily="49" charset="-122"/>
            </a:rPr>
            <a:t>亿投资重庆大数据计划，显现了其发展大数据，转型自身业务的决心</a:t>
          </a:r>
          <a:endParaRPr lang="zh-CN" altLang="en-US" sz="1400" kern="1200" dirty="0">
            <a:latin typeface="黑体" panose="02010609060101010101" pitchFamily="49" charset="-122"/>
            <a:ea typeface="黑体" panose="02010609060101010101" pitchFamily="49" charset="-122"/>
          </a:endParaRPr>
        </a:p>
      </dsp:txBody>
      <dsp:txXfrm rot="10800000">
        <a:off x="2050592" y="2146"/>
        <a:ext cx="5552455" cy="1158218"/>
      </dsp:txXfrm>
    </dsp:sp>
    <dsp:sp modelId="{2839B175-C07C-4A9A-87BC-5D631427960A}">
      <dsp:nvSpPr>
        <dsp:cNvPr id="0" name=""/>
        <dsp:cNvSpPr/>
      </dsp:nvSpPr>
      <dsp:spPr>
        <a:xfrm>
          <a:off x="1181928" y="2146"/>
          <a:ext cx="1158218" cy="115821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E86F0AB-02F5-4F65-9FCC-E7327AD3C6D0}">
      <dsp:nvSpPr>
        <dsp:cNvPr id="0" name=""/>
        <dsp:cNvSpPr/>
      </dsp:nvSpPr>
      <dsp:spPr>
        <a:xfrm rot="10800000">
          <a:off x="1761038" y="1506101"/>
          <a:ext cx="5842009" cy="1158218"/>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0742" tIns="53340" rIns="99568" bIns="5334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在大云</a:t>
          </a:r>
          <a:r>
            <a:rPr lang="en-US" altLang="en-US" sz="1400" kern="1200" dirty="0" smtClean="0">
              <a:latin typeface="黑体" panose="02010609060101010101" pitchFamily="49" charset="-122"/>
              <a:ea typeface="黑体" panose="02010609060101010101" pitchFamily="49" charset="-122"/>
            </a:rPr>
            <a:t>1.5</a:t>
          </a:r>
          <a:r>
            <a:rPr lang="zh-CN" altLang="en-US" sz="1400" kern="1200" dirty="0" smtClean="0">
              <a:latin typeface="黑体" panose="02010609060101010101" pitchFamily="49" charset="-122"/>
              <a:ea typeface="黑体" panose="02010609060101010101" pitchFamily="49" charset="-122"/>
            </a:rPr>
            <a:t>平台上部署分析型</a:t>
          </a:r>
          <a:r>
            <a:rPr lang="en-US" altLang="en-US" sz="1400" kern="1200" dirty="0" err="1" smtClean="0">
              <a:latin typeface="黑体" panose="02010609060101010101" pitchFamily="49" charset="-122"/>
              <a:ea typeface="黑体" panose="02010609060101010101" pitchFamily="49" charset="-122"/>
            </a:rPr>
            <a:t>PaaS</a:t>
          </a:r>
          <a:r>
            <a:rPr lang="zh-CN" altLang="en-US" sz="1400" kern="1200" dirty="0" smtClean="0">
              <a:latin typeface="黑体" panose="02010609060101010101" pitchFamily="49" charset="-122"/>
              <a:ea typeface="黑体" panose="02010609060101010101" pitchFamily="49" charset="-122"/>
            </a:rPr>
            <a:t>产品，利用</a:t>
          </a:r>
          <a:r>
            <a:rPr lang="en-US" altLang="en-US" sz="1400" kern="1200" dirty="0" smtClean="0">
              <a:latin typeface="黑体" panose="02010609060101010101" pitchFamily="49" charset="-122"/>
              <a:ea typeface="黑体" panose="02010609060101010101" pitchFamily="49" charset="-122"/>
            </a:rPr>
            <a:t>BC-Hadoop</a:t>
          </a:r>
          <a:r>
            <a:rPr lang="zh-CN" altLang="en-US" sz="1400" kern="1200" dirty="0" smtClean="0">
              <a:latin typeface="黑体" panose="02010609060101010101" pitchFamily="49" charset="-122"/>
              <a:ea typeface="黑体" panose="02010609060101010101" pitchFamily="49" charset="-122"/>
            </a:rPr>
            <a:t>构建大数据处理平台同时建设了并行数据挖掘系统（</a:t>
          </a:r>
          <a:r>
            <a:rPr lang="en-US" altLang="en-US" sz="1400" kern="1200" dirty="0" smtClean="0">
              <a:latin typeface="黑体" panose="02010609060101010101" pitchFamily="49" charset="-122"/>
              <a:ea typeface="黑体" panose="02010609060101010101" pitchFamily="49" charset="-122"/>
            </a:rPr>
            <a:t>BC-PDM&amp;ETL</a:t>
          </a:r>
          <a:r>
            <a:rPr lang="zh-CN" altLang="en-US" sz="1400" kern="1200" dirty="0" smtClean="0">
              <a:latin typeface="黑体" panose="02010609060101010101" pitchFamily="49" charset="-122"/>
              <a:ea typeface="黑体" panose="02010609060101010101" pitchFamily="49" charset="-122"/>
            </a:rPr>
            <a:t>）以及商务智能平台（</a:t>
          </a:r>
          <a:r>
            <a:rPr lang="en-US" altLang="en-US" sz="1400" kern="1200" dirty="0" smtClean="0">
              <a:latin typeface="黑体" panose="02010609060101010101" pitchFamily="49" charset="-122"/>
              <a:ea typeface="黑体" panose="02010609060101010101" pitchFamily="49" charset="-122"/>
            </a:rPr>
            <a:t>BI-PAAS</a:t>
          </a:r>
          <a:r>
            <a:rPr lang="zh-CN" altLang="en-US" sz="1400" kern="1200" dirty="0" smtClean="0">
              <a:latin typeface="黑体" panose="02010609060101010101" pitchFamily="49" charset="-122"/>
              <a:ea typeface="黑体" panose="02010609060101010101" pitchFamily="49" charset="-122"/>
            </a:rPr>
            <a:t>）等大数据应用平台</a:t>
          </a:r>
          <a:endParaRPr lang="zh-CN" altLang="en-US" sz="1400" kern="1200" dirty="0">
            <a:latin typeface="黑体" panose="02010609060101010101" pitchFamily="49" charset="-122"/>
            <a:ea typeface="黑体" panose="02010609060101010101" pitchFamily="49" charset="-122"/>
          </a:endParaRPr>
        </a:p>
      </dsp:txBody>
      <dsp:txXfrm rot="10800000">
        <a:off x="2050592" y="1506101"/>
        <a:ext cx="5552455" cy="1158218"/>
      </dsp:txXfrm>
    </dsp:sp>
    <dsp:sp modelId="{A16C8DAF-9DAE-478A-86DC-60593D2E5502}">
      <dsp:nvSpPr>
        <dsp:cNvPr id="0" name=""/>
        <dsp:cNvSpPr/>
      </dsp:nvSpPr>
      <dsp:spPr>
        <a:xfrm>
          <a:off x="1181928" y="1506101"/>
          <a:ext cx="1158218" cy="115821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1000" r="-21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EC36690-81E5-4F9D-8E6A-8CF34137967F}">
      <dsp:nvSpPr>
        <dsp:cNvPr id="0" name=""/>
        <dsp:cNvSpPr/>
      </dsp:nvSpPr>
      <dsp:spPr>
        <a:xfrm rot="10800000">
          <a:off x="1761038" y="3010057"/>
          <a:ext cx="5842009" cy="1158218"/>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0742" tIns="53340" rIns="99568" bIns="5334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已提出“智慧城市”发展战略，其中很重要的技术结合点就是物联网和大数据。“流量经营”方面，从“话务经营”向“流量经营”转型，结合大数据技术，将深入发掘移动互联的商机 </a:t>
          </a:r>
          <a:endParaRPr lang="zh-CN" altLang="en-US" sz="1400" kern="1200" dirty="0">
            <a:latin typeface="黑体" panose="02010609060101010101" pitchFamily="49" charset="-122"/>
            <a:ea typeface="黑体" panose="02010609060101010101" pitchFamily="49" charset="-122"/>
          </a:endParaRPr>
        </a:p>
      </dsp:txBody>
      <dsp:txXfrm rot="10800000">
        <a:off x="2050592" y="3010057"/>
        <a:ext cx="5552455" cy="1158218"/>
      </dsp:txXfrm>
    </dsp:sp>
    <dsp:sp modelId="{19BD5CC2-1CA7-4915-BEC1-0CD43973FBC6}">
      <dsp:nvSpPr>
        <dsp:cNvPr id="0" name=""/>
        <dsp:cNvSpPr/>
      </dsp:nvSpPr>
      <dsp:spPr>
        <a:xfrm>
          <a:off x="1181928" y="3010057"/>
          <a:ext cx="1158218" cy="115821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000" b="-1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8FDF6-48C8-44F4-AF30-AEC1575C5D79}">
      <dsp:nvSpPr>
        <dsp:cNvPr id="0" name=""/>
        <dsp:cNvSpPr/>
      </dsp:nvSpPr>
      <dsp:spPr>
        <a:xfrm rot="10800000">
          <a:off x="831966" y="499"/>
          <a:ext cx="6879359" cy="96145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3975" tIns="60960" rIns="113792" bIns="60960" numCol="1" spcCol="1270" anchor="ctr" anchorCtr="0">
          <a:noAutofit/>
        </a:bodyPr>
        <a:lstStyle/>
        <a:p>
          <a:pPr lvl="0" algn="just" defTabSz="711200">
            <a:lnSpc>
              <a:spcPct val="90000"/>
            </a:lnSpc>
            <a:spcBef>
              <a:spcPct val="0"/>
            </a:spcBef>
            <a:spcAft>
              <a:spcPct val="35000"/>
            </a:spcAft>
          </a:pPr>
          <a:r>
            <a:rPr lang="zh-CN" altLang="en-US" sz="1600" kern="1200" dirty="0" smtClean="0">
              <a:solidFill>
                <a:srgbClr val="FFC000"/>
              </a:solidFill>
              <a:latin typeface="黑体" panose="02010609060101010101" pitchFamily="49" charset="-122"/>
              <a:ea typeface="黑体" panose="02010609060101010101" pitchFamily="49" charset="-122"/>
            </a:rPr>
            <a:t>卡巴斯基等大众安全公司核心技术</a:t>
          </a:r>
          <a:endParaRPr lang="en-US" altLang="zh-CN" sz="1600" kern="1200" dirty="0" smtClean="0">
            <a:solidFill>
              <a:srgbClr val="FFC000"/>
            </a:solidFill>
            <a:latin typeface="黑体" panose="02010609060101010101" pitchFamily="49" charset="-122"/>
            <a:ea typeface="黑体" panose="02010609060101010101" pitchFamily="49" charset="-122"/>
          </a:endParaRPr>
        </a:p>
        <a:p>
          <a:pPr lvl="0" algn="just" defTabSz="711200">
            <a:lnSpc>
              <a:spcPct val="90000"/>
            </a:lnSpc>
            <a:spcBef>
              <a:spcPct val="0"/>
            </a:spcBef>
            <a:spcAft>
              <a:spcPct val="35000"/>
            </a:spcAft>
          </a:pPr>
          <a:r>
            <a:rPr lang="zh-CN" altLang="en-US" sz="1600" kern="1200" dirty="0" smtClean="0">
              <a:latin typeface="黑体" panose="02010609060101010101" pitchFamily="49" charset="-122"/>
              <a:ea typeface="黑体" panose="02010609060101010101" pitchFamily="49" charset="-122"/>
            </a:rPr>
            <a:t>将主机恶意软件作为实体对象，通过对恶意软件行为分析来识别威胁</a:t>
          </a:r>
          <a:endParaRPr lang="zh-CN" altLang="en-US" sz="1600" kern="1200" dirty="0">
            <a:latin typeface="黑体" panose="02010609060101010101" pitchFamily="49" charset="-122"/>
            <a:ea typeface="黑体" panose="02010609060101010101" pitchFamily="49" charset="-122"/>
          </a:endParaRPr>
        </a:p>
      </dsp:txBody>
      <dsp:txXfrm rot="10800000">
        <a:off x="1072329" y="499"/>
        <a:ext cx="6638996" cy="961454"/>
      </dsp:txXfrm>
    </dsp:sp>
    <dsp:sp modelId="{04D4DCF5-1124-4319-952C-643755B696B5}">
      <dsp:nvSpPr>
        <dsp:cNvPr id="0" name=""/>
        <dsp:cNvSpPr/>
      </dsp:nvSpPr>
      <dsp:spPr>
        <a:xfrm>
          <a:off x="478392" y="499"/>
          <a:ext cx="961454" cy="96145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2AC9981-E538-4DDB-9EE3-B2D766872E6C}">
      <dsp:nvSpPr>
        <dsp:cNvPr id="0" name=""/>
        <dsp:cNvSpPr/>
      </dsp:nvSpPr>
      <dsp:spPr>
        <a:xfrm rot="10800000">
          <a:off x="831966" y="1248954"/>
          <a:ext cx="6879359" cy="96145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3975" tIns="60960" rIns="113792" bIns="60960" numCol="1" spcCol="1270" anchor="ctr" anchorCtr="0">
          <a:noAutofit/>
        </a:bodyPr>
        <a:lstStyle/>
        <a:p>
          <a:pPr lvl="0" algn="just" defTabSz="711200">
            <a:lnSpc>
              <a:spcPct val="90000"/>
            </a:lnSpc>
            <a:spcBef>
              <a:spcPct val="0"/>
            </a:spcBef>
            <a:spcAft>
              <a:spcPct val="35000"/>
            </a:spcAft>
          </a:pPr>
          <a:r>
            <a:rPr lang="en-US" altLang="en-US" sz="1600" kern="1200" dirty="0" smtClean="0">
              <a:solidFill>
                <a:srgbClr val="FFC000"/>
              </a:solidFill>
              <a:latin typeface="黑体" panose="02010609060101010101" pitchFamily="49" charset="-122"/>
              <a:ea typeface="黑体" panose="02010609060101010101" pitchFamily="49" charset="-122"/>
            </a:rPr>
            <a:t>MITRE</a:t>
          </a:r>
          <a:r>
            <a:rPr lang="zh-CN" altLang="en-US" sz="1600" kern="1200" dirty="0" smtClean="0">
              <a:solidFill>
                <a:srgbClr val="FFC000"/>
              </a:solidFill>
              <a:latin typeface="黑体" panose="02010609060101010101" pitchFamily="49" charset="-122"/>
              <a:ea typeface="黑体" panose="02010609060101010101" pitchFamily="49" charset="-122"/>
            </a:rPr>
            <a:t>公司为代表的安全技术</a:t>
          </a:r>
          <a:endParaRPr lang="en-US" altLang="zh-CN" sz="1600" kern="1200" dirty="0" smtClean="0">
            <a:solidFill>
              <a:srgbClr val="FFC000"/>
            </a:solidFill>
            <a:latin typeface="黑体" panose="02010609060101010101" pitchFamily="49" charset="-122"/>
            <a:ea typeface="黑体" panose="02010609060101010101" pitchFamily="49" charset="-122"/>
          </a:endParaRPr>
        </a:p>
        <a:p>
          <a:pPr lvl="0" algn="just" defTabSz="711200">
            <a:lnSpc>
              <a:spcPct val="90000"/>
            </a:lnSpc>
            <a:spcBef>
              <a:spcPct val="0"/>
            </a:spcBef>
            <a:spcAft>
              <a:spcPct val="35000"/>
            </a:spcAft>
          </a:pPr>
          <a:r>
            <a:rPr lang="zh-CN" altLang="en-US" sz="1600" kern="1200" dirty="0" smtClean="0">
              <a:latin typeface="黑体" panose="02010609060101010101" pitchFamily="49" charset="-122"/>
              <a:ea typeface="黑体" panose="02010609060101010101" pitchFamily="49" charset="-122"/>
            </a:rPr>
            <a:t>面向整个网络安全产业，通过恶意威胁信息的结构化，实现威胁信息融合，并作归因枚举、攻击模式分析，最终实现网络威胁自动化处理</a:t>
          </a:r>
          <a:endParaRPr lang="zh-CN" altLang="en-US" sz="1600" kern="1200" dirty="0">
            <a:latin typeface="黑体" panose="02010609060101010101" pitchFamily="49" charset="-122"/>
            <a:ea typeface="黑体" panose="02010609060101010101" pitchFamily="49" charset="-122"/>
          </a:endParaRPr>
        </a:p>
      </dsp:txBody>
      <dsp:txXfrm rot="10800000">
        <a:off x="1072329" y="1248954"/>
        <a:ext cx="6638996" cy="961454"/>
      </dsp:txXfrm>
    </dsp:sp>
    <dsp:sp modelId="{486018F9-CA25-4556-9EF9-4C20887EAE58}">
      <dsp:nvSpPr>
        <dsp:cNvPr id="0" name=""/>
        <dsp:cNvSpPr/>
      </dsp:nvSpPr>
      <dsp:spPr>
        <a:xfrm>
          <a:off x="478392" y="1248954"/>
          <a:ext cx="961454" cy="96145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3D1B19F-6224-43CC-9DC9-06197194D7E2}">
      <dsp:nvSpPr>
        <dsp:cNvPr id="0" name=""/>
        <dsp:cNvSpPr/>
      </dsp:nvSpPr>
      <dsp:spPr>
        <a:xfrm rot="10800000">
          <a:off x="831966" y="2497409"/>
          <a:ext cx="6879359" cy="96145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3975" tIns="60960" rIns="113792" bIns="60960" numCol="1" spcCol="1270" anchor="ctr" anchorCtr="0">
          <a:noAutofit/>
        </a:bodyPr>
        <a:lstStyle/>
        <a:p>
          <a:pPr lvl="0" algn="just" defTabSz="711200">
            <a:lnSpc>
              <a:spcPct val="90000"/>
            </a:lnSpc>
            <a:spcBef>
              <a:spcPct val="0"/>
            </a:spcBef>
            <a:spcAft>
              <a:spcPct val="35000"/>
            </a:spcAft>
          </a:pPr>
          <a:r>
            <a:rPr lang="zh-CN" altLang="en-US" sz="1600" kern="1200" dirty="0" smtClean="0">
              <a:solidFill>
                <a:srgbClr val="FFC000"/>
              </a:solidFill>
              <a:latin typeface="黑体" panose="02010609060101010101" pitchFamily="49" charset="-122"/>
              <a:ea typeface="黑体" panose="02010609060101010101" pitchFamily="49" charset="-122"/>
            </a:rPr>
            <a:t>斯诺登揭露的棱镜项目</a:t>
          </a:r>
          <a:endParaRPr lang="en-US" altLang="zh-CN" sz="1600" kern="1200" dirty="0" smtClean="0">
            <a:solidFill>
              <a:srgbClr val="FFC000"/>
            </a:solidFill>
            <a:latin typeface="黑体" panose="02010609060101010101" pitchFamily="49" charset="-122"/>
            <a:ea typeface="黑体" panose="02010609060101010101" pitchFamily="49" charset="-122"/>
          </a:endParaRPr>
        </a:p>
        <a:p>
          <a:pPr lvl="0" algn="just" defTabSz="711200">
            <a:lnSpc>
              <a:spcPct val="90000"/>
            </a:lnSpc>
            <a:spcBef>
              <a:spcPct val="0"/>
            </a:spcBef>
            <a:spcAft>
              <a:spcPct val="35000"/>
            </a:spcAft>
          </a:pPr>
          <a:r>
            <a:rPr lang="zh-CN" altLang="en-US" sz="1600" kern="1200" dirty="0" smtClean="0">
              <a:latin typeface="黑体" panose="02010609060101010101" pitchFamily="49" charset="-122"/>
              <a:ea typeface="黑体" panose="02010609060101010101" pitchFamily="49" charset="-122"/>
            </a:rPr>
            <a:t>将“人”作为实体，通过分析人在网络空间中的多跳信息交换行为，聚类分析得到可疑分子</a:t>
          </a:r>
          <a:endParaRPr lang="zh-CN" altLang="en-US" sz="1600" kern="1200" dirty="0">
            <a:latin typeface="黑体" panose="02010609060101010101" pitchFamily="49" charset="-122"/>
            <a:ea typeface="黑体" panose="02010609060101010101" pitchFamily="49" charset="-122"/>
          </a:endParaRPr>
        </a:p>
      </dsp:txBody>
      <dsp:txXfrm rot="10800000">
        <a:off x="1072329" y="2497409"/>
        <a:ext cx="6638996" cy="961454"/>
      </dsp:txXfrm>
    </dsp:sp>
    <dsp:sp modelId="{510F8659-DBF9-4BBB-BAEB-06B6E3237F6E}">
      <dsp:nvSpPr>
        <dsp:cNvPr id="0" name=""/>
        <dsp:cNvSpPr/>
      </dsp:nvSpPr>
      <dsp:spPr>
        <a:xfrm>
          <a:off x="478392" y="2497409"/>
          <a:ext cx="961454" cy="96145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B883909-C279-4D84-8012-F4F86DBA42FC}">
      <dsp:nvSpPr>
        <dsp:cNvPr id="0" name=""/>
        <dsp:cNvSpPr/>
      </dsp:nvSpPr>
      <dsp:spPr>
        <a:xfrm rot="10800000">
          <a:off x="861793" y="3710243"/>
          <a:ext cx="6879359" cy="96145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3975" tIns="60960" rIns="113792" bIns="60960" numCol="1" spcCol="1270" anchor="ctr" anchorCtr="0">
          <a:noAutofit/>
        </a:bodyPr>
        <a:lstStyle/>
        <a:p>
          <a:pPr lvl="0" algn="just" defTabSz="711200">
            <a:lnSpc>
              <a:spcPct val="90000"/>
            </a:lnSpc>
            <a:spcBef>
              <a:spcPct val="0"/>
            </a:spcBef>
            <a:spcAft>
              <a:spcPct val="35000"/>
            </a:spcAft>
          </a:pPr>
          <a:r>
            <a:rPr lang="zh-CN" altLang="en-US" sz="1600" kern="1200" dirty="0" smtClean="0">
              <a:solidFill>
                <a:srgbClr val="FFC000"/>
              </a:solidFill>
              <a:latin typeface="黑体" panose="02010609060101010101" pitchFamily="49" charset="-122"/>
              <a:ea typeface="黑体" panose="02010609060101010101" pitchFamily="49" charset="-122"/>
            </a:rPr>
            <a:t>美军正推进</a:t>
          </a:r>
          <a:r>
            <a:rPr lang="en-US" altLang="en-US" sz="1600" kern="1200" dirty="0" smtClean="0">
              <a:solidFill>
                <a:srgbClr val="FFC000"/>
              </a:solidFill>
              <a:latin typeface="黑体" panose="02010609060101010101" pitchFamily="49" charset="-122"/>
              <a:ea typeface="黑体" panose="02010609060101010101" pitchFamily="49" charset="-122"/>
            </a:rPr>
            <a:t>X</a:t>
          </a:r>
          <a:r>
            <a:rPr lang="zh-CN" altLang="en-US" sz="1600" kern="1200" dirty="0" smtClean="0">
              <a:solidFill>
                <a:srgbClr val="FFC000"/>
              </a:solidFill>
              <a:latin typeface="黑体" panose="02010609060101010101" pitchFamily="49" charset="-122"/>
              <a:ea typeface="黑体" panose="02010609060101010101" pitchFamily="49" charset="-122"/>
            </a:rPr>
            <a:t>计划项目  </a:t>
          </a:r>
          <a:r>
            <a:rPr lang="zh-CN" altLang="en-US" sz="1600" kern="1200" dirty="0" smtClean="0">
              <a:latin typeface="黑体" panose="02010609060101010101" pitchFamily="49" charset="-122"/>
              <a:ea typeface="黑体" panose="02010609060101010101" pitchFamily="49" charset="-122"/>
            </a:rPr>
            <a:t>网络空间所有物理与虚拟实体（包括人、路由器、服务器、终端、业务系统、软件工具）作为研究对象，以网络地图的方式实现网络空间态势感知，服务于网络攻防作战</a:t>
          </a:r>
          <a:endParaRPr lang="zh-CN" altLang="en-US" sz="1600" kern="1200" dirty="0">
            <a:latin typeface="黑体" panose="02010609060101010101" pitchFamily="49" charset="-122"/>
            <a:ea typeface="黑体" panose="02010609060101010101" pitchFamily="49" charset="-122"/>
          </a:endParaRPr>
        </a:p>
      </dsp:txBody>
      <dsp:txXfrm rot="10800000">
        <a:off x="1102156" y="3710243"/>
        <a:ext cx="6638996" cy="961454"/>
      </dsp:txXfrm>
    </dsp:sp>
    <dsp:sp modelId="{EC2E9632-E12E-462F-9ACC-D1978534CBDE}">
      <dsp:nvSpPr>
        <dsp:cNvPr id="0" name=""/>
        <dsp:cNvSpPr/>
      </dsp:nvSpPr>
      <dsp:spPr>
        <a:xfrm>
          <a:off x="478392" y="3745864"/>
          <a:ext cx="961454" cy="96145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91463-B04A-4F60-ABA9-4C26F9C0FA3E}">
      <dsp:nvSpPr>
        <dsp:cNvPr id="0" name=""/>
        <dsp:cNvSpPr/>
      </dsp:nvSpPr>
      <dsp:spPr>
        <a:xfrm>
          <a:off x="648081" y="322933"/>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一、背景与意义</a:t>
          </a:r>
          <a:endParaRPr lang="zh-CN" altLang="en-US" sz="2000" b="1" kern="1200" dirty="0">
            <a:latin typeface="黑体" panose="02010609060101010101" pitchFamily="49" charset="-122"/>
            <a:ea typeface="黑体" panose="02010609060101010101" pitchFamily="49" charset="-122"/>
          </a:endParaRPr>
        </a:p>
      </dsp:txBody>
      <dsp:txXfrm>
        <a:off x="674749" y="349601"/>
        <a:ext cx="5110573" cy="492970"/>
      </dsp:txXfrm>
    </dsp:sp>
    <dsp:sp modelId="{6D15F6D9-B98C-4C3D-A521-FB5F2CAF1CE0}">
      <dsp:nvSpPr>
        <dsp:cNvPr id="0" name=""/>
        <dsp:cNvSpPr/>
      </dsp:nvSpPr>
      <dsp:spPr>
        <a:xfrm>
          <a:off x="1049520" y="1216790"/>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二、概念与内涵</a:t>
          </a:r>
          <a:endParaRPr lang="zh-CN" altLang="en-US" sz="2000" b="1" kern="1200" dirty="0">
            <a:latin typeface="黑体" panose="02010609060101010101" pitchFamily="49" charset="-122"/>
            <a:ea typeface="黑体" panose="02010609060101010101" pitchFamily="49" charset="-122"/>
          </a:endParaRPr>
        </a:p>
      </dsp:txBody>
      <dsp:txXfrm>
        <a:off x="1076188" y="1243458"/>
        <a:ext cx="5110573" cy="492970"/>
      </dsp:txXfrm>
    </dsp:sp>
    <dsp:sp modelId="{79FC0415-F07D-4263-B04A-5E6AE22D0E20}">
      <dsp:nvSpPr>
        <dsp:cNvPr id="0" name=""/>
        <dsp:cNvSpPr/>
      </dsp:nvSpPr>
      <dsp:spPr>
        <a:xfrm>
          <a:off x="1192139" y="2196335"/>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三、典型应用现状</a:t>
          </a:r>
          <a:endParaRPr lang="zh-CN" altLang="en-US" sz="2000" b="1" kern="1200" dirty="0">
            <a:latin typeface="黑体" panose="02010609060101010101" pitchFamily="49" charset="-122"/>
            <a:ea typeface="黑体" panose="02010609060101010101" pitchFamily="49" charset="-122"/>
          </a:endParaRPr>
        </a:p>
      </dsp:txBody>
      <dsp:txXfrm>
        <a:off x="1218807" y="2223003"/>
        <a:ext cx="5110573" cy="492970"/>
      </dsp:txXfrm>
    </dsp:sp>
    <dsp:sp modelId="{3FE707B7-89FF-48B3-8D89-1EB70564E63B}">
      <dsp:nvSpPr>
        <dsp:cNvPr id="0" name=""/>
        <dsp:cNvSpPr/>
      </dsp:nvSpPr>
      <dsp:spPr>
        <a:xfrm>
          <a:off x="1008126" y="3131247"/>
          <a:ext cx="5163909" cy="546306"/>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四、关键技术</a:t>
          </a:r>
          <a:endParaRPr lang="zh-CN" altLang="en-US" sz="2000" b="1" kern="1200" dirty="0">
            <a:latin typeface="黑体" panose="02010609060101010101" pitchFamily="49" charset="-122"/>
            <a:ea typeface="黑体" panose="02010609060101010101" pitchFamily="49" charset="-122"/>
          </a:endParaRPr>
        </a:p>
      </dsp:txBody>
      <dsp:txXfrm>
        <a:off x="1034794" y="3157915"/>
        <a:ext cx="5110573" cy="492970"/>
      </dsp:txXfrm>
    </dsp:sp>
    <dsp:sp modelId="{2E937739-3207-4691-8516-F253CFC84357}">
      <dsp:nvSpPr>
        <dsp:cNvPr id="0" name=""/>
        <dsp:cNvSpPr/>
      </dsp:nvSpPr>
      <dsp:spPr>
        <a:xfrm>
          <a:off x="432054" y="3995341"/>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五、发展趋势</a:t>
          </a:r>
          <a:endParaRPr lang="zh-CN" altLang="en-US" sz="2000" b="1" kern="1200" dirty="0">
            <a:latin typeface="黑体" panose="02010609060101010101" pitchFamily="49" charset="-122"/>
            <a:ea typeface="黑体" panose="02010609060101010101" pitchFamily="49" charset="-122"/>
          </a:endParaRPr>
        </a:p>
      </dsp:txBody>
      <dsp:txXfrm>
        <a:off x="458722" y="4022009"/>
        <a:ext cx="5110573" cy="4929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8C0D3-F9B8-4550-8258-FE300D6ECAE8}">
      <dsp:nvSpPr>
        <dsp:cNvPr id="0" name=""/>
        <dsp:cNvSpPr/>
      </dsp:nvSpPr>
      <dsp:spPr>
        <a:xfrm>
          <a:off x="2965" y="219611"/>
          <a:ext cx="2299396" cy="198562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584D14-3F70-491A-AD7F-29B437BDCD66}">
      <dsp:nvSpPr>
        <dsp:cNvPr id="0" name=""/>
        <dsp:cNvSpPr/>
      </dsp:nvSpPr>
      <dsp:spPr>
        <a:xfrm>
          <a:off x="2965" y="159441"/>
          <a:ext cx="2299396" cy="34191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大数据采集与预处理</a:t>
          </a:r>
          <a:endParaRPr lang="zh-CN" altLang="en-US" sz="1400" kern="1200" dirty="0">
            <a:latin typeface="黑体" panose="02010609060101010101" pitchFamily="49" charset="-122"/>
            <a:ea typeface="黑体" panose="02010609060101010101" pitchFamily="49" charset="-122"/>
          </a:endParaRPr>
        </a:p>
      </dsp:txBody>
      <dsp:txXfrm>
        <a:off x="2965" y="159441"/>
        <a:ext cx="2299396" cy="341917"/>
      </dsp:txXfrm>
    </dsp:sp>
    <dsp:sp modelId="{A2BF3222-079B-406E-8DBC-9ECB6614E70B}">
      <dsp:nvSpPr>
        <dsp:cNvPr id="0" name=""/>
        <dsp:cNvSpPr/>
      </dsp:nvSpPr>
      <dsp:spPr>
        <a:xfrm>
          <a:off x="2918738" y="219611"/>
          <a:ext cx="2299396" cy="198562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3000" r="-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42B722-C2CE-4492-A463-C9BC06110319}">
      <dsp:nvSpPr>
        <dsp:cNvPr id="0" name=""/>
        <dsp:cNvSpPr/>
      </dsp:nvSpPr>
      <dsp:spPr>
        <a:xfrm>
          <a:off x="2918738" y="159441"/>
          <a:ext cx="2299396" cy="34191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大数据存储与管理</a:t>
          </a:r>
          <a:endParaRPr lang="zh-CN" altLang="en-US" sz="1400" kern="1200" dirty="0">
            <a:latin typeface="黑体" panose="02010609060101010101" pitchFamily="49" charset="-122"/>
            <a:ea typeface="黑体" panose="02010609060101010101" pitchFamily="49" charset="-122"/>
          </a:endParaRPr>
        </a:p>
      </dsp:txBody>
      <dsp:txXfrm>
        <a:off x="2918738" y="159441"/>
        <a:ext cx="2299396" cy="341917"/>
      </dsp:txXfrm>
    </dsp:sp>
    <dsp:sp modelId="{EFA8E7FB-B02B-4804-B5CA-0542B7923A0E}">
      <dsp:nvSpPr>
        <dsp:cNvPr id="0" name=""/>
        <dsp:cNvSpPr/>
      </dsp:nvSpPr>
      <dsp:spPr>
        <a:xfrm>
          <a:off x="5834511" y="219611"/>
          <a:ext cx="2299396" cy="198562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4A312D-75DE-4DD3-A61E-F981C8B6C4D3}">
      <dsp:nvSpPr>
        <dsp:cNvPr id="0" name=""/>
        <dsp:cNvSpPr/>
      </dsp:nvSpPr>
      <dsp:spPr>
        <a:xfrm>
          <a:off x="5834511" y="159441"/>
          <a:ext cx="2299396" cy="34191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大数据计算模式与系统</a:t>
          </a:r>
          <a:endParaRPr lang="zh-CN" altLang="en-US" sz="1400" kern="1200" dirty="0">
            <a:latin typeface="黑体" panose="02010609060101010101" pitchFamily="49" charset="-122"/>
            <a:ea typeface="黑体" panose="02010609060101010101" pitchFamily="49" charset="-122"/>
          </a:endParaRPr>
        </a:p>
      </dsp:txBody>
      <dsp:txXfrm>
        <a:off x="5834511" y="159441"/>
        <a:ext cx="2299396" cy="341917"/>
      </dsp:txXfrm>
    </dsp:sp>
    <dsp:sp modelId="{04FBF96D-FB41-4533-AAE7-D84B9948EC32}">
      <dsp:nvSpPr>
        <dsp:cNvPr id="0" name=""/>
        <dsp:cNvSpPr/>
      </dsp:nvSpPr>
      <dsp:spPr>
        <a:xfrm>
          <a:off x="2965" y="2496310"/>
          <a:ext cx="2299396" cy="1985627"/>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3BC7F5-0F58-4AFD-BA5A-D5029524737C}">
      <dsp:nvSpPr>
        <dsp:cNvPr id="0" name=""/>
        <dsp:cNvSpPr/>
      </dsp:nvSpPr>
      <dsp:spPr>
        <a:xfrm>
          <a:off x="2965" y="2436140"/>
          <a:ext cx="2299396" cy="34191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大数据分析与挖掘</a:t>
          </a:r>
          <a:endParaRPr lang="zh-CN" altLang="en-US" sz="1400" kern="1200" dirty="0">
            <a:latin typeface="黑体" panose="02010609060101010101" pitchFamily="49" charset="-122"/>
            <a:ea typeface="黑体" panose="02010609060101010101" pitchFamily="49" charset="-122"/>
          </a:endParaRPr>
        </a:p>
      </dsp:txBody>
      <dsp:txXfrm>
        <a:off x="2965" y="2436140"/>
        <a:ext cx="2299396" cy="341917"/>
      </dsp:txXfrm>
    </dsp:sp>
    <dsp:sp modelId="{462CE40A-5033-4774-9958-3221A3F7FD78}">
      <dsp:nvSpPr>
        <dsp:cNvPr id="0" name=""/>
        <dsp:cNvSpPr/>
      </dsp:nvSpPr>
      <dsp:spPr>
        <a:xfrm>
          <a:off x="2918738" y="2496310"/>
          <a:ext cx="2299396" cy="1985627"/>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BAD2F3-E04F-4DDB-9C3E-23CCA1359C7D}">
      <dsp:nvSpPr>
        <dsp:cNvPr id="0" name=""/>
        <dsp:cNvSpPr/>
      </dsp:nvSpPr>
      <dsp:spPr>
        <a:xfrm>
          <a:off x="2918738" y="2436140"/>
          <a:ext cx="2299396" cy="34191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大数据可视化计算</a:t>
          </a:r>
          <a:endParaRPr lang="zh-CN" altLang="en-US" sz="1400" kern="1200" dirty="0">
            <a:latin typeface="黑体" panose="02010609060101010101" pitchFamily="49" charset="-122"/>
            <a:ea typeface="黑体" panose="02010609060101010101" pitchFamily="49" charset="-122"/>
          </a:endParaRPr>
        </a:p>
      </dsp:txBody>
      <dsp:txXfrm>
        <a:off x="2918738" y="2436140"/>
        <a:ext cx="2299396" cy="341917"/>
      </dsp:txXfrm>
    </dsp:sp>
    <dsp:sp modelId="{4318073D-2A96-4BBC-A6C5-6912BD122050}">
      <dsp:nvSpPr>
        <dsp:cNvPr id="0" name=""/>
        <dsp:cNvSpPr/>
      </dsp:nvSpPr>
      <dsp:spPr>
        <a:xfrm>
          <a:off x="5834511" y="2496310"/>
          <a:ext cx="2299396" cy="1985627"/>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31000" b="-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E166FB-A582-499B-B974-49BED926BA32}">
      <dsp:nvSpPr>
        <dsp:cNvPr id="0" name=""/>
        <dsp:cNvSpPr/>
      </dsp:nvSpPr>
      <dsp:spPr>
        <a:xfrm>
          <a:off x="5834511" y="2436140"/>
          <a:ext cx="2299396" cy="34191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anose="02010609060101010101" pitchFamily="49" charset="-122"/>
              <a:ea typeface="黑体" panose="02010609060101010101" pitchFamily="49" charset="-122"/>
            </a:rPr>
            <a:t>大数据隐私与安全</a:t>
          </a:r>
          <a:endParaRPr lang="zh-CN" altLang="en-US" sz="1400" kern="1200" dirty="0">
            <a:latin typeface="黑体" panose="02010609060101010101" pitchFamily="49" charset="-122"/>
            <a:ea typeface="黑体" panose="02010609060101010101" pitchFamily="49" charset="-122"/>
          </a:endParaRPr>
        </a:p>
      </dsp:txBody>
      <dsp:txXfrm>
        <a:off x="5834511" y="2436140"/>
        <a:ext cx="2299396" cy="34191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B8998-AE14-4B91-B26E-6485E3D40F9F}">
      <dsp:nvSpPr>
        <dsp:cNvPr id="0" name=""/>
        <dsp:cNvSpPr/>
      </dsp:nvSpPr>
      <dsp:spPr>
        <a:xfrm>
          <a:off x="216952" y="487637"/>
          <a:ext cx="0" cy="4367393"/>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88B2064-8B07-4428-9038-E7B7B01A6660}">
      <dsp:nvSpPr>
        <dsp:cNvPr id="0" name=""/>
        <dsp:cNvSpPr/>
      </dsp:nvSpPr>
      <dsp:spPr>
        <a:xfrm>
          <a:off x="338268" y="633217"/>
          <a:ext cx="2297006" cy="196532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9E3C990-4169-4AE7-8E0A-0420A82B766B}">
      <dsp:nvSpPr>
        <dsp:cNvPr id="0" name=""/>
        <dsp:cNvSpPr/>
      </dsp:nvSpPr>
      <dsp:spPr>
        <a:xfrm>
          <a:off x="338268" y="2598544"/>
          <a:ext cx="2297006" cy="225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lvl="0" algn="just" defTabSz="711200">
            <a:lnSpc>
              <a:spcPct val="90000"/>
            </a:lnSpc>
            <a:spcBef>
              <a:spcPct val="0"/>
            </a:spcBef>
            <a:spcAft>
              <a:spcPct val="35000"/>
            </a:spcAft>
          </a:pPr>
          <a:r>
            <a:rPr lang="zh-CN"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很多互联网企业都有自己的海量数据采集工具，多用于系统日志采集，如</a:t>
          </a:r>
          <a:r>
            <a:rPr lang="en-US"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Hadoop </a:t>
          </a:r>
          <a:r>
            <a:rPr lang="zh-CN"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的</a:t>
          </a:r>
          <a:r>
            <a:rPr lang="en-US" altLang="en-US" sz="1600" kern="1200" dirty="0" err="1" smtClean="0">
              <a:latin typeface="Times New Roman" panose="02020603050405020304" pitchFamily="18" charset="0"/>
              <a:ea typeface="黑体" panose="02010609060101010101" pitchFamily="49" charset="-122"/>
              <a:cs typeface="Times New Roman" panose="02020603050405020304" pitchFamily="18" charset="0"/>
            </a:rPr>
            <a:t>Chukwa</a:t>
          </a:r>
          <a:r>
            <a:rPr lang="zh-CN"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600" kern="1200" dirty="0" err="1" smtClean="0">
              <a:latin typeface="Times New Roman" panose="02020603050405020304" pitchFamily="18" charset="0"/>
              <a:ea typeface="黑体" panose="02010609060101010101" pitchFamily="49" charset="-122"/>
              <a:cs typeface="Times New Roman" panose="02020603050405020304" pitchFamily="18" charset="0"/>
            </a:rPr>
            <a:t>Cloudera</a:t>
          </a:r>
          <a:r>
            <a:rPr lang="en-US"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的</a:t>
          </a:r>
          <a:r>
            <a:rPr lang="en-US"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Flume</a:t>
          </a:r>
          <a:r>
            <a:rPr lang="zh-CN"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Facebook </a:t>
          </a:r>
          <a:r>
            <a:rPr lang="zh-CN"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的</a:t>
          </a:r>
          <a:r>
            <a:rPr lang="en-US"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Scribe</a:t>
          </a:r>
          <a:r>
            <a:rPr lang="zh-CN"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sz="1600" kern="1200" dirty="0" smtClean="0">
            <a:latin typeface="Times New Roman" panose="02020603050405020304" pitchFamily="18" charset="0"/>
            <a:ea typeface="黑体" panose="02010609060101010101" pitchFamily="49" charset="-122"/>
            <a:cs typeface="Times New Roman" panose="02020603050405020304" pitchFamily="18" charset="0"/>
          </a:endParaRPr>
        </a:p>
        <a:p>
          <a:pPr lvl="0" algn="just" defTabSz="711200">
            <a:lnSpc>
              <a:spcPct val="90000"/>
            </a:lnSpc>
            <a:spcBef>
              <a:spcPct val="0"/>
            </a:spcBef>
            <a:spcAft>
              <a:spcPct val="35000"/>
            </a:spcAft>
          </a:pPr>
          <a:r>
            <a:rPr lang="zh-CN" altLang="en-US" sz="1600" kern="1200" dirty="0" smtClean="0">
              <a:latin typeface="黑体" panose="02010609060101010101" pitchFamily="49" charset="-122"/>
              <a:ea typeface="黑体" panose="02010609060101010101" pitchFamily="49" charset="-122"/>
            </a:rPr>
            <a:t>均采用分布式架构，能满足每秒数百</a:t>
          </a:r>
          <a:r>
            <a:rPr lang="en-US" altLang="en-US" sz="1600" kern="1200" dirty="0" smtClean="0">
              <a:latin typeface="黑体" panose="02010609060101010101" pitchFamily="49" charset="-122"/>
              <a:ea typeface="黑体" panose="02010609060101010101" pitchFamily="49" charset="-122"/>
            </a:rPr>
            <a:t>MB</a:t>
          </a:r>
          <a:r>
            <a:rPr lang="zh-CN" altLang="en-US" sz="1600" kern="1200" dirty="0" smtClean="0">
              <a:latin typeface="黑体" panose="02010609060101010101" pitchFamily="49" charset="-122"/>
              <a:ea typeface="黑体" panose="02010609060101010101" pitchFamily="49" charset="-122"/>
            </a:rPr>
            <a:t>的日志数据采集和传输需求</a:t>
          </a:r>
          <a:endParaRPr lang="zh-CN" altLang="en-US" sz="1600" kern="1200" dirty="0">
            <a:latin typeface="黑体" panose="02010609060101010101" pitchFamily="49" charset="-122"/>
            <a:ea typeface="黑体" panose="02010609060101010101" pitchFamily="49" charset="-122"/>
          </a:endParaRPr>
        </a:p>
      </dsp:txBody>
      <dsp:txXfrm>
        <a:off x="338268" y="2598544"/>
        <a:ext cx="2297006" cy="2256486"/>
      </dsp:txXfrm>
    </dsp:sp>
    <dsp:sp modelId="{8BE8F9AE-BB37-4840-A6DA-94172FB759CE}">
      <dsp:nvSpPr>
        <dsp:cNvPr id="0" name=""/>
        <dsp:cNvSpPr/>
      </dsp:nvSpPr>
      <dsp:spPr>
        <a:xfrm>
          <a:off x="216952" y="2371"/>
          <a:ext cx="2426329" cy="4852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zh-CN" altLang="en-US" sz="2200" b="0" i="0" kern="1200" dirty="0" smtClean="0">
              <a:latin typeface="黑体" panose="02010609060101010101" pitchFamily="49" charset="-122"/>
              <a:ea typeface="黑体" panose="02010609060101010101" pitchFamily="49" charset="-122"/>
            </a:rPr>
            <a:t>结构化日志采集</a:t>
          </a:r>
          <a:endParaRPr lang="zh-CN" altLang="en-US" sz="2200" kern="1200" dirty="0">
            <a:latin typeface="黑体" panose="02010609060101010101" pitchFamily="49" charset="-122"/>
            <a:ea typeface="黑体" panose="02010609060101010101" pitchFamily="49" charset="-122"/>
          </a:endParaRPr>
        </a:p>
      </dsp:txBody>
      <dsp:txXfrm>
        <a:off x="216952" y="2371"/>
        <a:ext cx="2426329" cy="485265"/>
      </dsp:txXfrm>
    </dsp:sp>
    <dsp:sp modelId="{D971F1DB-7DF9-4F53-95FB-0573650DBCEC}">
      <dsp:nvSpPr>
        <dsp:cNvPr id="0" name=""/>
        <dsp:cNvSpPr/>
      </dsp:nvSpPr>
      <dsp:spPr>
        <a:xfrm>
          <a:off x="3071311" y="487637"/>
          <a:ext cx="0" cy="4367393"/>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21F8F635-F4B2-4558-BC59-26CE00346E28}">
      <dsp:nvSpPr>
        <dsp:cNvPr id="0" name=""/>
        <dsp:cNvSpPr/>
      </dsp:nvSpPr>
      <dsp:spPr>
        <a:xfrm>
          <a:off x="3192627" y="633217"/>
          <a:ext cx="2297006" cy="196532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EAE7F49-5785-4B8F-863E-E91EBA9C8DA9}">
      <dsp:nvSpPr>
        <dsp:cNvPr id="0" name=""/>
        <dsp:cNvSpPr/>
      </dsp:nvSpPr>
      <dsp:spPr>
        <a:xfrm>
          <a:off x="3192627" y="2598544"/>
          <a:ext cx="2297006" cy="225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lvl="0" algn="just" defTabSz="711200">
            <a:lnSpc>
              <a:spcPct val="90000"/>
            </a:lnSpc>
            <a:spcBef>
              <a:spcPct val="0"/>
            </a:spcBef>
            <a:spcAft>
              <a:spcPct val="35000"/>
            </a:spcAft>
          </a:pPr>
          <a:r>
            <a:rPr lang="zh-CN" altLang="en-US" sz="1600" kern="1200" dirty="0" smtClean="0">
              <a:latin typeface="黑体" panose="02010609060101010101" pitchFamily="49" charset="-122"/>
              <a:ea typeface="黑体" panose="02010609060101010101" pitchFamily="49" charset="-122"/>
            </a:rPr>
            <a:t>网络数据采集是指通过网络爬虫或网站公开</a:t>
          </a:r>
          <a:r>
            <a:rPr lang="en-US" altLang="en-US" sz="1600" kern="1200" dirty="0" smtClean="0">
              <a:latin typeface="Times New Roman" panose="02020603050405020304" pitchFamily="18" charset="0"/>
              <a:ea typeface="黑体" panose="02010609060101010101" pitchFamily="49" charset="-122"/>
              <a:cs typeface="Times New Roman" panose="02020603050405020304" pitchFamily="18" charset="0"/>
            </a:rPr>
            <a:t>API</a:t>
          </a:r>
          <a:r>
            <a:rPr lang="zh-CN" altLang="en-US" sz="1600" kern="1200" dirty="0" smtClean="0">
              <a:latin typeface="黑体" panose="02010609060101010101" pitchFamily="49" charset="-122"/>
              <a:ea typeface="黑体" panose="02010609060101010101" pitchFamily="49" charset="-122"/>
            </a:rPr>
            <a:t>等方式从网站上获取数据信息。</a:t>
          </a:r>
          <a:endParaRPr lang="en-US" altLang="zh-CN" sz="1600" kern="1200" dirty="0" smtClean="0">
            <a:latin typeface="黑体" panose="02010609060101010101" pitchFamily="49" charset="-122"/>
            <a:ea typeface="黑体" panose="02010609060101010101" pitchFamily="49" charset="-122"/>
          </a:endParaRPr>
        </a:p>
        <a:p>
          <a:pPr lvl="0" algn="just" defTabSz="711200">
            <a:lnSpc>
              <a:spcPct val="90000"/>
            </a:lnSpc>
            <a:spcBef>
              <a:spcPct val="0"/>
            </a:spcBef>
            <a:spcAft>
              <a:spcPct val="35000"/>
            </a:spcAft>
          </a:pPr>
          <a:r>
            <a:rPr lang="zh-CN" altLang="en-US" sz="1600" kern="1200" dirty="0" smtClean="0">
              <a:latin typeface="黑体" panose="02010609060101010101" pitchFamily="49" charset="-122"/>
              <a:ea typeface="黑体" panose="02010609060101010101" pitchFamily="49" charset="-122"/>
            </a:rPr>
            <a:t>该方法可将非结构化数据从网页中抽取出来，将其存储为统一的本地数据文件，并以结构化的方式存储</a:t>
          </a:r>
          <a:endParaRPr lang="zh-CN" altLang="en-US" sz="1600" kern="1200" dirty="0">
            <a:latin typeface="黑体" panose="02010609060101010101" pitchFamily="49" charset="-122"/>
            <a:ea typeface="黑体" panose="02010609060101010101" pitchFamily="49" charset="-122"/>
          </a:endParaRPr>
        </a:p>
      </dsp:txBody>
      <dsp:txXfrm>
        <a:off x="3192627" y="2598544"/>
        <a:ext cx="2297006" cy="2256486"/>
      </dsp:txXfrm>
    </dsp:sp>
    <dsp:sp modelId="{49AE6C11-BE67-44EC-AB35-C5EEEF5FC330}">
      <dsp:nvSpPr>
        <dsp:cNvPr id="0" name=""/>
        <dsp:cNvSpPr/>
      </dsp:nvSpPr>
      <dsp:spPr>
        <a:xfrm>
          <a:off x="3071311" y="2371"/>
          <a:ext cx="2426329" cy="4852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zh-CN" altLang="en-US" sz="2200" b="0" i="0" kern="1200" dirty="0" smtClean="0">
              <a:latin typeface="黑体" panose="02010609060101010101" pitchFamily="49" charset="-122"/>
              <a:ea typeface="黑体" panose="02010609060101010101" pitchFamily="49" charset="-122"/>
            </a:rPr>
            <a:t>非结构化数据采集</a:t>
          </a:r>
          <a:endParaRPr lang="zh-CN" altLang="en-US" sz="2200" kern="1200" dirty="0">
            <a:latin typeface="黑体" panose="02010609060101010101" pitchFamily="49" charset="-122"/>
            <a:ea typeface="黑体" panose="02010609060101010101" pitchFamily="49" charset="-122"/>
          </a:endParaRPr>
        </a:p>
      </dsp:txBody>
      <dsp:txXfrm>
        <a:off x="3071311" y="2371"/>
        <a:ext cx="2426329" cy="485265"/>
      </dsp:txXfrm>
    </dsp:sp>
    <dsp:sp modelId="{70F3EE10-4ADD-42F4-8CAE-1F1BD666DE4B}">
      <dsp:nvSpPr>
        <dsp:cNvPr id="0" name=""/>
        <dsp:cNvSpPr/>
      </dsp:nvSpPr>
      <dsp:spPr>
        <a:xfrm>
          <a:off x="5925670" y="487637"/>
          <a:ext cx="0" cy="4367393"/>
        </a:xfrm>
        <a:prstGeom prst="lin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2F7E5567-1068-4324-87D1-EECAD17F14BB}">
      <dsp:nvSpPr>
        <dsp:cNvPr id="0" name=""/>
        <dsp:cNvSpPr/>
      </dsp:nvSpPr>
      <dsp:spPr>
        <a:xfrm>
          <a:off x="6046986" y="633217"/>
          <a:ext cx="2297006" cy="196532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8D5E403-1BB5-4677-9C37-E4FE6062FEDA}">
      <dsp:nvSpPr>
        <dsp:cNvPr id="0" name=""/>
        <dsp:cNvSpPr/>
      </dsp:nvSpPr>
      <dsp:spPr>
        <a:xfrm>
          <a:off x="6046986" y="2598544"/>
          <a:ext cx="2297006" cy="225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lvl="0" algn="l" defTabSz="711200">
            <a:lnSpc>
              <a:spcPct val="90000"/>
            </a:lnSpc>
            <a:spcBef>
              <a:spcPct val="0"/>
            </a:spcBef>
            <a:spcAft>
              <a:spcPct val="35000"/>
            </a:spcAft>
          </a:pPr>
          <a:endParaRPr lang="en-US" altLang="zh-CN" sz="1600" kern="1200" dirty="0" smtClean="0">
            <a:latin typeface="黑体" panose="02010609060101010101" pitchFamily="49" charset="-122"/>
            <a:ea typeface="黑体" panose="02010609060101010101" pitchFamily="49" charset="-122"/>
          </a:endParaRPr>
        </a:p>
        <a:p>
          <a:pPr lvl="0" algn="l" defTabSz="711200">
            <a:lnSpc>
              <a:spcPct val="90000"/>
            </a:lnSpc>
            <a:spcBef>
              <a:spcPct val="0"/>
            </a:spcBef>
            <a:spcAft>
              <a:spcPct val="35000"/>
            </a:spcAft>
          </a:pPr>
          <a:r>
            <a:rPr lang="zh-CN" altLang="en-US" sz="1600" kern="1200" dirty="0" smtClean="0">
              <a:latin typeface="黑体" panose="02010609060101010101" pitchFamily="49" charset="-122"/>
              <a:ea typeface="黑体" panose="02010609060101010101" pitchFamily="49" charset="-122"/>
            </a:rPr>
            <a:t>对于企业生产经营数据或学科研究数据等保密性要求较高的数据，可以通过与企业或研究机构合作、使用特定系统接口等相关方式采集数据</a:t>
          </a:r>
          <a:endParaRPr lang="zh-CN" altLang="en-US" sz="1600" kern="1200" dirty="0">
            <a:latin typeface="黑体" panose="02010609060101010101" pitchFamily="49" charset="-122"/>
            <a:ea typeface="黑体" panose="02010609060101010101" pitchFamily="49" charset="-122"/>
          </a:endParaRPr>
        </a:p>
      </dsp:txBody>
      <dsp:txXfrm>
        <a:off x="6046986" y="2598544"/>
        <a:ext cx="2297006" cy="2256486"/>
      </dsp:txXfrm>
    </dsp:sp>
    <dsp:sp modelId="{281CBA58-4413-4FD8-95E8-4EA9366F8B25}">
      <dsp:nvSpPr>
        <dsp:cNvPr id="0" name=""/>
        <dsp:cNvSpPr/>
      </dsp:nvSpPr>
      <dsp:spPr>
        <a:xfrm>
          <a:off x="5925670" y="2371"/>
          <a:ext cx="2426329" cy="4852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zh-CN" altLang="en-US" sz="2200" b="0" i="0" kern="1200" dirty="0" smtClean="0">
              <a:latin typeface="黑体" panose="02010609060101010101" pitchFamily="49" charset="-122"/>
              <a:ea typeface="黑体" panose="02010609060101010101" pitchFamily="49" charset="-122"/>
            </a:rPr>
            <a:t>其他数据采集</a:t>
          </a:r>
        </a:p>
      </dsp:txBody>
      <dsp:txXfrm>
        <a:off x="5925670" y="2371"/>
        <a:ext cx="2426329" cy="48526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3D0C2-88F3-4513-99D1-F1720306B331}">
      <dsp:nvSpPr>
        <dsp:cNvPr id="0" name=""/>
        <dsp:cNvSpPr/>
      </dsp:nvSpPr>
      <dsp:spPr>
        <a:xfrm>
          <a:off x="0" y="724521"/>
          <a:ext cx="8229600" cy="529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D585F15-1B3F-4B20-BEAA-D6E62248C549}">
      <dsp:nvSpPr>
        <dsp:cNvPr id="0" name=""/>
        <dsp:cNvSpPr/>
      </dsp:nvSpPr>
      <dsp:spPr>
        <a:xfrm>
          <a:off x="411480" y="414561"/>
          <a:ext cx="5760720"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933450">
            <a:lnSpc>
              <a:spcPct val="90000"/>
            </a:lnSpc>
            <a:spcBef>
              <a:spcPct val="0"/>
            </a:spcBef>
            <a:spcAft>
              <a:spcPct val="35000"/>
            </a:spcAft>
          </a:pPr>
          <a:r>
            <a:rPr lang="zh-CN" altLang="en-US" sz="2100" kern="1200" dirty="0" smtClean="0">
              <a:latin typeface="黑体" panose="02010609060101010101" pitchFamily="49" charset="-122"/>
              <a:ea typeface="黑体" panose="02010609060101010101" pitchFamily="49" charset="-122"/>
            </a:rPr>
            <a:t>数据源和原始数据的高质量选择及采集方法</a:t>
          </a:r>
          <a:endParaRPr lang="zh-CN" altLang="en-US" sz="2100" kern="1200" dirty="0">
            <a:latin typeface="黑体" panose="02010609060101010101" pitchFamily="49" charset="-122"/>
            <a:ea typeface="黑体" panose="02010609060101010101" pitchFamily="49" charset="-122"/>
          </a:endParaRPr>
        </a:p>
      </dsp:txBody>
      <dsp:txXfrm>
        <a:off x="441742" y="444823"/>
        <a:ext cx="5700196" cy="559396"/>
      </dsp:txXfrm>
    </dsp:sp>
    <dsp:sp modelId="{349B99A0-62F7-4575-A628-182AE8E56B27}">
      <dsp:nvSpPr>
        <dsp:cNvPr id="0" name=""/>
        <dsp:cNvSpPr/>
      </dsp:nvSpPr>
      <dsp:spPr>
        <a:xfrm>
          <a:off x="0" y="1677081"/>
          <a:ext cx="8229600" cy="529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39BCA85-F819-4F79-A9FD-BBFA6454378D}">
      <dsp:nvSpPr>
        <dsp:cNvPr id="0" name=""/>
        <dsp:cNvSpPr/>
      </dsp:nvSpPr>
      <dsp:spPr>
        <a:xfrm>
          <a:off x="411480" y="1367121"/>
          <a:ext cx="5760720"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933450">
            <a:lnSpc>
              <a:spcPct val="90000"/>
            </a:lnSpc>
            <a:spcBef>
              <a:spcPct val="0"/>
            </a:spcBef>
            <a:spcAft>
              <a:spcPct val="35000"/>
            </a:spcAft>
          </a:pPr>
          <a:r>
            <a:rPr lang="zh-CN" altLang="en-US" sz="2100" kern="1200" dirty="0" smtClean="0">
              <a:latin typeface="黑体" panose="02010609060101010101" pitchFamily="49" charset="-122"/>
              <a:ea typeface="黑体" panose="02010609060101010101" pitchFamily="49" charset="-122"/>
            </a:rPr>
            <a:t>多源数据的实体识别和解析方法</a:t>
          </a:r>
          <a:endParaRPr lang="zh-CN" altLang="en-US" sz="2100" kern="1200" dirty="0">
            <a:latin typeface="黑体" panose="02010609060101010101" pitchFamily="49" charset="-122"/>
            <a:ea typeface="黑体" panose="02010609060101010101" pitchFamily="49" charset="-122"/>
          </a:endParaRPr>
        </a:p>
      </dsp:txBody>
      <dsp:txXfrm>
        <a:off x="441742" y="1397383"/>
        <a:ext cx="5700196" cy="559396"/>
      </dsp:txXfrm>
    </dsp:sp>
    <dsp:sp modelId="{05096C1C-A4D4-48B9-B2A7-8FD1A829DDE5}">
      <dsp:nvSpPr>
        <dsp:cNvPr id="0" name=""/>
        <dsp:cNvSpPr/>
      </dsp:nvSpPr>
      <dsp:spPr>
        <a:xfrm>
          <a:off x="0" y="2629641"/>
          <a:ext cx="8229600" cy="529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D0A067-DDC1-4A38-9457-E9AA5E391064}">
      <dsp:nvSpPr>
        <dsp:cNvPr id="0" name=""/>
        <dsp:cNvSpPr/>
      </dsp:nvSpPr>
      <dsp:spPr>
        <a:xfrm>
          <a:off x="411480" y="2319681"/>
          <a:ext cx="5760720"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933450">
            <a:lnSpc>
              <a:spcPct val="90000"/>
            </a:lnSpc>
            <a:spcBef>
              <a:spcPct val="0"/>
            </a:spcBef>
            <a:spcAft>
              <a:spcPct val="35000"/>
            </a:spcAft>
          </a:pPr>
          <a:r>
            <a:rPr lang="zh-CN" altLang="en-US" sz="2100" kern="1200" dirty="0" smtClean="0">
              <a:latin typeface="黑体" panose="02010609060101010101" pitchFamily="49" charset="-122"/>
              <a:ea typeface="黑体" panose="02010609060101010101" pitchFamily="49" charset="-122"/>
            </a:rPr>
            <a:t>高效的数据清洗和自动修复方法</a:t>
          </a:r>
          <a:endParaRPr lang="zh-CN" altLang="en-US" sz="2100" kern="1200" dirty="0">
            <a:latin typeface="黑体" panose="02010609060101010101" pitchFamily="49" charset="-122"/>
            <a:ea typeface="黑体" panose="02010609060101010101" pitchFamily="49" charset="-122"/>
          </a:endParaRPr>
        </a:p>
      </dsp:txBody>
      <dsp:txXfrm>
        <a:off x="441742" y="2349943"/>
        <a:ext cx="5700196" cy="559396"/>
      </dsp:txXfrm>
    </dsp:sp>
    <dsp:sp modelId="{C838782B-0A2A-4BAA-A9D6-8337305F4723}">
      <dsp:nvSpPr>
        <dsp:cNvPr id="0" name=""/>
        <dsp:cNvSpPr/>
      </dsp:nvSpPr>
      <dsp:spPr>
        <a:xfrm>
          <a:off x="0" y="3582201"/>
          <a:ext cx="8229600" cy="529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F84A162-767B-4FE5-9EE8-B300F3AF1DAA}">
      <dsp:nvSpPr>
        <dsp:cNvPr id="0" name=""/>
        <dsp:cNvSpPr/>
      </dsp:nvSpPr>
      <dsp:spPr>
        <a:xfrm>
          <a:off x="411480" y="3272241"/>
          <a:ext cx="5760720"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933450">
            <a:lnSpc>
              <a:spcPct val="90000"/>
            </a:lnSpc>
            <a:spcBef>
              <a:spcPct val="0"/>
            </a:spcBef>
            <a:spcAft>
              <a:spcPct val="35000"/>
            </a:spcAft>
          </a:pPr>
          <a:r>
            <a:rPr lang="zh-CN" altLang="en-US" sz="2100" kern="1200" dirty="0" smtClean="0">
              <a:latin typeface="黑体" panose="02010609060101010101" pitchFamily="49" charset="-122"/>
              <a:ea typeface="黑体" panose="02010609060101010101" pitchFamily="49" charset="-122"/>
            </a:rPr>
            <a:t>高质量的数据整合方法和演化的溯源管理</a:t>
          </a:r>
          <a:endParaRPr lang="zh-CN" altLang="en-US" sz="2100" kern="1200" dirty="0">
            <a:latin typeface="黑体" panose="02010609060101010101" pitchFamily="49" charset="-122"/>
            <a:ea typeface="黑体" panose="02010609060101010101" pitchFamily="49" charset="-122"/>
          </a:endParaRPr>
        </a:p>
      </dsp:txBody>
      <dsp:txXfrm>
        <a:off x="441742" y="3302503"/>
        <a:ext cx="5700196"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91463-B04A-4F60-ABA9-4C26F9C0FA3E}">
      <dsp:nvSpPr>
        <dsp:cNvPr id="0" name=""/>
        <dsp:cNvSpPr/>
      </dsp:nvSpPr>
      <dsp:spPr>
        <a:xfrm>
          <a:off x="648081" y="322933"/>
          <a:ext cx="5163909" cy="546306"/>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一、背景与意义</a:t>
          </a:r>
          <a:endParaRPr lang="zh-CN" altLang="en-US" sz="2000" b="1" kern="1200" dirty="0">
            <a:latin typeface="黑体" panose="02010609060101010101" pitchFamily="49" charset="-122"/>
            <a:ea typeface="黑体" panose="02010609060101010101" pitchFamily="49" charset="-122"/>
          </a:endParaRPr>
        </a:p>
      </dsp:txBody>
      <dsp:txXfrm>
        <a:off x="674749" y="349601"/>
        <a:ext cx="5110573" cy="492970"/>
      </dsp:txXfrm>
    </dsp:sp>
    <dsp:sp modelId="{6D15F6D9-B98C-4C3D-A521-FB5F2CAF1CE0}">
      <dsp:nvSpPr>
        <dsp:cNvPr id="0" name=""/>
        <dsp:cNvSpPr/>
      </dsp:nvSpPr>
      <dsp:spPr>
        <a:xfrm>
          <a:off x="1049520" y="1216790"/>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二、概念与内涵</a:t>
          </a:r>
          <a:endParaRPr lang="zh-CN" altLang="en-US" sz="2000" b="1" kern="1200" dirty="0">
            <a:latin typeface="黑体" panose="02010609060101010101" pitchFamily="49" charset="-122"/>
            <a:ea typeface="黑体" panose="02010609060101010101" pitchFamily="49" charset="-122"/>
          </a:endParaRPr>
        </a:p>
      </dsp:txBody>
      <dsp:txXfrm>
        <a:off x="1076188" y="1243458"/>
        <a:ext cx="5110573" cy="492970"/>
      </dsp:txXfrm>
    </dsp:sp>
    <dsp:sp modelId="{79FC0415-F07D-4263-B04A-5E6AE22D0E20}">
      <dsp:nvSpPr>
        <dsp:cNvPr id="0" name=""/>
        <dsp:cNvSpPr/>
      </dsp:nvSpPr>
      <dsp:spPr>
        <a:xfrm>
          <a:off x="1192139" y="2196335"/>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三、典型应用现状</a:t>
          </a:r>
          <a:endParaRPr lang="zh-CN" altLang="en-US" sz="2000" b="1" kern="1200" dirty="0">
            <a:latin typeface="黑体" panose="02010609060101010101" pitchFamily="49" charset="-122"/>
            <a:ea typeface="黑体" panose="02010609060101010101" pitchFamily="49" charset="-122"/>
          </a:endParaRPr>
        </a:p>
      </dsp:txBody>
      <dsp:txXfrm>
        <a:off x="1218807" y="2223003"/>
        <a:ext cx="5110573" cy="492970"/>
      </dsp:txXfrm>
    </dsp:sp>
    <dsp:sp modelId="{3FE707B7-89FF-48B3-8D89-1EB70564E63B}">
      <dsp:nvSpPr>
        <dsp:cNvPr id="0" name=""/>
        <dsp:cNvSpPr/>
      </dsp:nvSpPr>
      <dsp:spPr>
        <a:xfrm>
          <a:off x="1008126" y="3131247"/>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四、关键技术</a:t>
          </a:r>
          <a:endParaRPr lang="zh-CN" altLang="en-US" sz="2000" b="1" kern="1200" dirty="0">
            <a:latin typeface="黑体" panose="02010609060101010101" pitchFamily="49" charset="-122"/>
            <a:ea typeface="黑体" panose="02010609060101010101" pitchFamily="49" charset="-122"/>
          </a:endParaRPr>
        </a:p>
      </dsp:txBody>
      <dsp:txXfrm>
        <a:off x="1034794" y="3157915"/>
        <a:ext cx="5110573" cy="492970"/>
      </dsp:txXfrm>
    </dsp:sp>
    <dsp:sp modelId="{2E937739-3207-4691-8516-F253CFC84357}">
      <dsp:nvSpPr>
        <dsp:cNvPr id="0" name=""/>
        <dsp:cNvSpPr/>
      </dsp:nvSpPr>
      <dsp:spPr>
        <a:xfrm>
          <a:off x="432054" y="3995341"/>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五、发展趋势</a:t>
          </a:r>
          <a:endParaRPr lang="zh-CN" altLang="en-US" sz="2000" b="1" kern="1200" dirty="0">
            <a:latin typeface="黑体" panose="02010609060101010101" pitchFamily="49" charset="-122"/>
            <a:ea typeface="黑体" panose="02010609060101010101" pitchFamily="49" charset="-122"/>
          </a:endParaRPr>
        </a:p>
      </dsp:txBody>
      <dsp:txXfrm>
        <a:off x="458722" y="4022009"/>
        <a:ext cx="5110573" cy="4929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9E0D1A-611A-4170-8132-918910CA8421}">
      <dsp:nvSpPr>
        <dsp:cNvPr id="0" name=""/>
        <dsp:cNvSpPr/>
      </dsp:nvSpPr>
      <dsp:spPr>
        <a:xfrm>
          <a:off x="511715" y="2032000"/>
          <a:ext cx="421454" cy="1606153"/>
        </a:xfrm>
        <a:custGeom>
          <a:avLst/>
          <a:gdLst/>
          <a:ahLst/>
          <a:cxnLst/>
          <a:rect l="0" t="0" r="0" b="0"/>
          <a:pathLst>
            <a:path>
              <a:moveTo>
                <a:pt x="0" y="0"/>
              </a:moveTo>
              <a:lnTo>
                <a:pt x="210727" y="0"/>
              </a:lnTo>
              <a:lnTo>
                <a:pt x="210727" y="1606153"/>
              </a:lnTo>
              <a:lnTo>
                <a:pt x="421454" y="16061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zh-CN" altLang="en-US" sz="400" kern="1200">
            <a:latin typeface="黑体" panose="02010609060101010101" pitchFamily="49" charset="-122"/>
            <a:ea typeface="黑体" panose="02010609060101010101" pitchFamily="49" charset="-122"/>
          </a:endParaRPr>
        </a:p>
      </dsp:txBody>
      <dsp:txXfrm>
        <a:off x="680929" y="2793563"/>
        <a:ext cx="83026" cy="83026"/>
      </dsp:txXfrm>
    </dsp:sp>
    <dsp:sp modelId="{A911CF65-A966-4216-BC71-008C027EA49E}">
      <dsp:nvSpPr>
        <dsp:cNvPr id="0" name=""/>
        <dsp:cNvSpPr/>
      </dsp:nvSpPr>
      <dsp:spPr>
        <a:xfrm>
          <a:off x="511715" y="2032000"/>
          <a:ext cx="421454" cy="803076"/>
        </a:xfrm>
        <a:custGeom>
          <a:avLst/>
          <a:gdLst/>
          <a:ahLst/>
          <a:cxnLst/>
          <a:rect l="0" t="0" r="0" b="0"/>
          <a:pathLst>
            <a:path>
              <a:moveTo>
                <a:pt x="0" y="0"/>
              </a:moveTo>
              <a:lnTo>
                <a:pt x="210727" y="0"/>
              </a:lnTo>
              <a:lnTo>
                <a:pt x="210727" y="803076"/>
              </a:lnTo>
              <a:lnTo>
                <a:pt x="421454" y="80307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zh-CN" altLang="en-US" sz="400" kern="1200">
            <a:latin typeface="黑体" panose="02010609060101010101" pitchFamily="49" charset="-122"/>
            <a:ea typeface="黑体" panose="02010609060101010101" pitchFamily="49" charset="-122"/>
          </a:endParaRPr>
        </a:p>
      </dsp:txBody>
      <dsp:txXfrm>
        <a:off x="699768" y="2410864"/>
        <a:ext cx="45347" cy="45347"/>
      </dsp:txXfrm>
    </dsp:sp>
    <dsp:sp modelId="{14C5400B-E26A-4BF5-9FAD-C9217E5D17EC}">
      <dsp:nvSpPr>
        <dsp:cNvPr id="0" name=""/>
        <dsp:cNvSpPr/>
      </dsp:nvSpPr>
      <dsp:spPr>
        <a:xfrm>
          <a:off x="511715" y="1986280"/>
          <a:ext cx="421454" cy="91440"/>
        </a:xfrm>
        <a:custGeom>
          <a:avLst/>
          <a:gdLst/>
          <a:ahLst/>
          <a:cxnLst/>
          <a:rect l="0" t="0" r="0" b="0"/>
          <a:pathLst>
            <a:path>
              <a:moveTo>
                <a:pt x="0" y="45720"/>
              </a:moveTo>
              <a:lnTo>
                <a:pt x="421454"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zh-CN" altLang="en-US" sz="400" kern="1200">
            <a:latin typeface="黑体" panose="02010609060101010101" pitchFamily="49" charset="-122"/>
            <a:ea typeface="黑体" panose="02010609060101010101" pitchFamily="49" charset="-122"/>
          </a:endParaRPr>
        </a:p>
      </dsp:txBody>
      <dsp:txXfrm>
        <a:off x="711906" y="2021463"/>
        <a:ext cx="21072" cy="21072"/>
      </dsp:txXfrm>
    </dsp:sp>
    <dsp:sp modelId="{2BEB71BC-D317-46DB-9264-DD58062DE077}">
      <dsp:nvSpPr>
        <dsp:cNvPr id="0" name=""/>
        <dsp:cNvSpPr/>
      </dsp:nvSpPr>
      <dsp:spPr>
        <a:xfrm>
          <a:off x="511715" y="1228923"/>
          <a:ext cx="421454" cy="803076"/>
        </a:xfrm>
        <a:custGeom>
          <a:avLst/>
          <a:gdLst/>
          <a:ahLst/>
          <a:cxnLst/>
          <a:rect l="0" t="0" r="0" b="0"/>
          <a:pathLst>
            <a:path>
              <a:moveTo>
                <a:pt x="0" y="803076"/>
              </a:moveTo>
              <a:lnTo>
                <a:pt x="210727" y="803076"/>
              </a:lnTo>
              <a:lnTo>
                <a:pt x="210727" y="0"/>
              </a:lnTo>
              <a:lnTo>
                <a:pt x="42145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zh-CN" altLang="en-US" sz="400" kern="1200">
            <a:latin typeface="黑体" panose="02010609060101010101" pitchFamily="49" charset="-122"/>
            <a:ea typeface="黑体" panose="02010609060101010101" pitchFamily="49" charset="-122"/>
          </a:endParaRPr>
        </a:p>
      </dsp:txBody>
      <dsp:txXfrm>
        <a:off x="699768" y="1607788"/>
        <a:ext cx="45347" cy="45347"/>
      </dsp:txXfrm>
    </dsp:sp>
    <dsp:sp modelId="{3BFA2743-842B-43C9-B63D-9225C0F42175}">
      <dsp:nvSpPr>
        <dsp:cNvPr id="0" name=""/>
        <dsp:cNvSpPr/>
      </dsp:nvSpPr>
      <dsp:spPr>
        <a:xfrm>
          <a:off x="511715" y="425846"/>
          <a:ext cx="421454" cy="1606153"/>
        </a:xfrm>
        <a:custGeom>
          <a:avLst/>
          <a:gdLst/>
          <a:ahLst/>
          <a:cxnLst/>
          <a:rect l="0" t="0" r="0" b="0"/>
          <a:pathLst>
            <a:path>
              <a:moveTo>
                <a:pt x="0" y="1606153"/>
              </a:moveTo>
              <a:lnTo>
                <a:pt x="210727" y="1606153"/>
              </a:lnTo>
              <a:lnTo>
                <a:pt x="210727" y="0"/>
              </a:lnTo>
              <a:lnTo>
                <a:pt x="42145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zh-CN" altLang="en-US" sz="400" kern="1200">
            <a:latin typeface="黑体" panose="02010609060101010101" pitchFamily="49" charset="-122"/>
            <a:ea typeface="黑体" panose="02010609060101010101" pitchFamily="49" charset="-122"/>
          </a:endParaRPr>
        </a:p>
      </dsp:txBody>
      <dsp:txXfrm>
        <a:off x="680929" y="1187410"/>
        <a:ext cx="83026" cy="83026"/>
      </dsp:txXfrm>
    </dsp:sp>
    <dsp:sp modelId="{8DC29F49-2479-4622-8362-ADF64CC0F30A}">
      <dsp:nvSpPr>
        <dsp:cNvPr id="0" name=""/>
        <dsp:cNvSpPr/>
      </dsp:nvSpPr>
      <dsp:spPr>
        <a:xfrm rot="16200000">
          <a:off x="-1058217" y="1776390"/>
          <a:ext cx="2628647" cy="51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chemeClr val="accent3">
                  <a:lumMod val="40000"/>
                  <a:lumOff val="60000"/>
                </a:schemeClr>
              </a:solidFill>
              <a:latin typeface="黑体" panose="02010609060101010101" pitchFamily="49" charset="-122"/>
              <a:ea typeface="黑体" panose="02010609060101010101" pitchFamily="49" charset="-122"/>
            </a:rPr>
            <a:t>主要特征</a:t>
          </a:r>
          <a:endParaRPr lang="zh-CN" altLang="en-US" sz="2800" kern="1200" dirty="0">
            <a:solidFill>
              <a:schemeClr val="accent3">
                <a:lumMod val="40000"/>
                <a:lumOff val="60000"/>
              </a:schemeClr>
            </a:solidFill>
            <a:latin typeface="黑体" panose="02010609060101010101" pitchFamily="49" charset="-122"/>
            <a:ea typeface="黑体" panose="02010609060101010101" pitchFamily="49" charset="-122"/>
          </a:endParaRPr>
        </a:p>
      </dsp:txBody>
      <dsp:txXfrm>
        <a:off x="-1058217" y="1776390"/>
        <a:ext cx="2628647" cy="511219"/>
      </dsp:txXfrm>
    </dsp:sp>
    <dsp:sp modelId="{EDBE2C68-BC10-49CE-AB88-B60FBD054C5C}">
      <dsp:nvSpPr>
        <dsp:cNvPr id="0" name=""/>
        <dsp:cNvSpPr/>
      </dsp:nvSpPr>
      <dsp:spPr>
        <a:xfrm>
          <a:off x="933169" y="104616"/>
          <a:ext cx="5162333" cy="6424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黑体" panose="02010609060101010101" pitchFamily="49" charset="-122"/>
              <a:ea typeface="黑体" panose="02010609060101010101" pitchFamily="49" charset="-122"/>
            </a:rPr>
            <a:t>非关系数据模型，比如键值存储等</a:t>
          </a:r>
          <a:endParaRPr lang="zh-CN" altLang="en-US" sz="2000" kern="1200" dirty="0">
            <a:latin typeface="黑体" panose="02010609060101010101" pitchFamily="49" charset="-122"/>
            <a:ea typeface="黑体" panose="02010609060101010101" pitchFamily="49" charset="-122"/>
          </a:endParaRPr>
        </a:p>
      </dsp:txBody>
      <dsp:txXfrm>
        <a:off x="933169" y="104616"/>
        <a:ext cx="5162333" cy="642461"/>
      </dsp:txXfrm>
    </dsp:sp>
    <dsp:sp modelId="{EBBF07A5-81AB-4323-90BE-C63DCBA96F20}">
      <dsp:nvSpPr>
        <dsp:cNvPr id="0" name=""/>
        <dsp:cNvSpPr/>
      </dsp:nvSpPr>
      <dsp:spPr>
        <a:xfrm>
          <a:off x="933169" y="907692"/>
          <a:ext cx="5162333" cy="6424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黑体" panose="02010609060101010101" pitchFamily="49" charset="-122"/>
              <a:ea typeface="黑体" panose="02010609060101010101" pitchFamily="49" charset="-122"/>
            </a:rPr>
            <a:t>对简单操作如键值查询的水平可扩展</a:t>
          </a:r>
          <a:endParaRPr lang="zh-CN" altLang="en-US" sz="2000" kern="1200" dirty="0">
            <a:latin typeface="黑体" panose="02010609060101010101" pitchFamily="49" charset="-122"/>
            <a:ea typeface="黑体" panose="02010609060101010101" pitchFamily="49" charset="-122"/>
          </a:endParaRPr>
        </a:p>
      </dsp:txBody>
      <dsp:txXfrm>
        <a:off x="933169" y="907692"/>
        <a:ext cx="5162333" cy="642461"/>
      </dsp:txXfrm>
    </dsp:sp>
    <dsp:sp modelId="{AB9E31E0-E5E0-4568-AF3A-7EF5CAA6C44C}">
      <dsp:nvSpPr>
        <dsp:cNvPr id="0" name=""/>
        <dsp:cNvSpPr/>
      </dsp:nvSpPr>
      <dsp:spPr>
        <a:xfrm>
          <a:off x="933169" y="1710769"/>
          <a:ext cx="5162333" cy="6424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黑体" panose="02010609060101010101" pitchFamily="49" charset="-122"/>
              <a:ea typeface="黑体" panose="02010609060101010101" pitchFamily="49" charset="-122"/>
            </a:rPr>
            <a:t>在多个节点中分割和复制数据的能力</a:t>
          </a:r>
          <a:endParaRPr lang="zh-CN" altLang="en-US" sz="2000" kern="1200" dirty="0">
            <a:latin typeface="黑体" panose="02010609060101010101" pitchFamily="49" charset="-122"/>
            <a:ea typeface="黑体" panose="02010609060101010101" pitchFamily="49" charset="-122"/>
          </a:endParaRPr>
        </a:p>
      </dsp:txBody>
      <dsp:txXfrm>
        <a:off x="933169" y="1710769"/>
        <a:ext cx="5162333" cy="642461"/>
      </dsp:txXfrm>
    </dsp:sp>
    <dsp:sp modelId="{0D6C326B-4FE2-4CC2-A8FC-CC9A5644B86F}">
      <dsp:nvSpPr>
        <dsp:cNvPr id="0" name=""/>
        <dsp:cNvSpPr/>
      </dsp:nvSpPr>
      <dsp:spPr>
        <a:xfrm>
          <a:off x="933169" y="2513845"/>
          <a:ext cx="5162333" cy="6424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黑体" panose="02010609060101010101" pitchFamily="49" charset="-122"/>
              <a:ea typeface="黑体" panose="02010609060101010101" pitchFamily="49" charset="-122"/>
            </a:rPr>
            <a:t>弱并发一致性语义（比如最终一致性）</a:t>
          </a:r>
          <a:endParaRPr lang="zh-CN" altLang="en-US" sz="2000" kern="1200" dirty="0">
            <a:latin typeface="黑体" panose="02010609060101010101" pitchFamily="49" charset="-122"/>
            <a:ea typeface="黑体" panose="02010609060101010101" pitchFamily="49" charset="-122"/>
          </a:endParaRPr>
        </a:p>
      </dsp:txBody>
      <dsp:txXfrm>
        <a:off x="933169" y="2513845"/>
        <a:ext cx="5162333" cy="642461"/>
      </dsp:txXfrm>
    </dsp:sp>
    <dsp:sp modelId="{44F978ED-9C3F-4924-A694-6EE3AE6C41DF}">
      <dsp:nvSpPr>
        <dsp:cNvPr id="0" name=""/>
        <dsp:cNvSpPr/>
      </dsp:nvSpPr>
      <dsp:spPr>
        <a:xfrm>
          <a:off x="933169" y="3316922"/>
          <a:ext cx="5162333" cy="6424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smtClean="0">
              <a:latin typeface="黑体" panose="02010609060101010101" pitchFamily="49" charset="-122"/>
              <a:ea typeface="黑体" panose="02010609060101010101" pitchFamily="49" charset="-122"/>
            </a:rPr>
            <a:t>充分利用分布式索引和内存</a:t>
          </a:r>
          <a:endParaRPr lang="zh-CN" altLang="en-US" sz="2000" kern="1200" dirty="0">
            <a:latin typeface="黑体" panose="02010609060101010101" pitchFamily="49" charset="-122"/>
            <a:ea typeface="黑体" panose="02010609060101010101" pitchFamily="49" charset="-122"/>
          </a:endParaRPr>
        </a:p>
      </dsp:txBody>
      <dsp:txXfrm>
        <a:off x="933169" y="3316922"/>
        <a:ext cx="5162333" cy="64246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001E9-9AA6-4A2B-94ED-26006CA12700}">
      <dsp:nvSpPr>
        <dsp:cNvPr id="0" name=""/>
        <dsp:cNvSpPr/>
      </dsp:nvSpPr>
      <dsp:spPr>
        <a:xfrm>
          <a:off x="0" y="3170488"/>
          <a:ext cx="4896544" cy="0"/>
        </a:xfrm>
        <a:prstGeom prst="line">
          <a:avLst/>
        </a:pr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77346B3-8BFB-4AED-BE41-5AF1781BE65B}">
      <dsp:nvSpPr>
        <dsp:cNvPr id="0" name=""/>
        <dsp:cNvSpPr/>
      </dsp:nvSpPr>
      <dsp:spPr>
        <a:xfrm>
          <a:off x="0" y="1808713"/>
          <a:ext cx="4896544" cy="0"/>
        </a:xfrm>
        <a:prstGeom prst="line">
          <a:avLst/>
        </a:pr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09649B9-0CE2-4A1E-8BC4-C28631F0A1B2}">
      <dsp:nvSpPr>
        <dsp:cNvPr id="0" name=""/>
        <dsp:cNvSpPr/>
      </dsp:nvSpPr>
      <dsp:spPr>
        <a:xfrm>
          <a:off x="0" y="446938"/>
          <a:ext cx="4896544" cy="0"/>
        </a:xfrm>
        <a:prstGeom prst="line">
          <a:avLst/>
        </a:pr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EC9A151-B6F9-4E3B-A40A-2E38C4561371}">
      <dsp:nvSpPr>
        <dsp:cNvPr id="0" name=""/>
        <dsp:cNvSpPr/>
      </dsp:nvSpPr>
      <dsp:spPr>
        <a:xfrm>
          <a:off x="1273101" y="498"/>
          <a:ext cx="3623442"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zh-CN" altLang="en-US" sz="1800" kern="1200" dirty="0" smtClean="0">
              <a:latin typeface="黑体" panose="02010609060101010101" pitchFamily="49" charset="-122"/>
              <a:ea typeface="黑体" panose="02010609060101010101" pitchFamily="49" charset="-122"/>
            </a:rPr>
            <a:t>处理对象复杂、规模化</a:t>
          </a:r>
          <a:endParaRPr lang="zh-CN" altLang="en-US" sz="1800" kern="1200" dirty="0">
            <a:latin typeface="黑体" panose="02010609060101010101" pitchFamily="49" charset="-122"/>
            <a:ea typeface="黑体" panose="02010609060101010101" pitchFamily="49" charset="-122"/>
          </a:endParaRPr>
        </a:p>
      </dsp:txBody>
      <dsp:txXfrm>
        <a:off x="1273101" y="498"/>
        <a:ext cx="3623442" cy="446439"/>
      </dsp:txXfrm>
    </dsp:sp>
    <dsp:sp modelId="{EE4C519C-082F-4CA0-8E40-9F53498FE385}">
      <dsp:nvSpPr>
        <dsp:cNvPr id="0" name=""/>
        <dsp:cNvSpPr/>
      </dsp:nvSpPr>
      <dsp:spPr>
        <a:xfrm>
          <a:off x="0" y="498"/>
          <a:ext cx="1273101" cy="446439"/>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黑体" panose="02010609060101010101" pitchFamily="49" charset="-122"/>
              <a:ea typeface="黑体" panose="02010609060101010101" pitchFamily="49" charset="-122"/>
            </a:rPr>
            <a:t>1</a:t>
          </a:r>
          <a:endParaRPr lang="zh-CN" altLang="en-US" sz="1800" kern="1200" dirty="0">
            <a:latin typeface="黑体" panose="02010609060101010101" pitchFamily="49" charset="-122"/>
            <a:ea typeface="黑体" panose="02010609060101010101" pitchFamily="49" charset="-122"/>
          </a:endParaRPr>
        </a:p>
      </dsp:txBody>
      <dsp:txXfrm>
        <a:off x="21797" y="22295"/>
        <a:ext cx="1229507" cy="424642"/>
      </dsp:txXfrm>
    </dsp:sp>
    <dsp:sp modelId="{8BC6F1E9-34BD-4E86-B6B1-E0FBD764EABC}">
      <dsp:nvSpPr>
        <dsp:cNvPr id="0" name=""/>
        <dsp:cNvSpPr/>
      </dsp:nvSpPr>
      <dsp:spPr>
        <a:xfrm>
          <a:off x="0" y="446938"/>
          <a:ext cx="4896544"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srgbClr val="FF0000"/>
              </a:solidFill>
              <a:latin typeface="黑体" panose="02010609060101010101" pitchFamily="49" charset="-122"/>
              <a:ea typeface="黑体" panose="02010609060101010101" pitchFamily="49" charset="-122"/>
            </a:rPr>
            <a:t>复杂化：</a:t>
          </a:r>
          <a:r>
            <a:rPr lang="zh-CN" altLang="en-US" sz="1200" kern="1200" dirty="0" smtClean="0">
              <a:latin typeface="黑体" panose="02010609060101010101" pitchFamily="49" charset="-122"/>
              <a:ea typeface="黑体" panose="02010609060101010101" pitchFamily="49" charset="-122"/>
            </a:rPr>
            <a:t>能够支持结构化、半结构化和非结构化数据分析（</a:t>
          </a:r>
          <a:r>
            <a:rPr lang="zh-CN" altLang="en-US" sz="1200" kern="1200" dirty="0" smtClean="0">
              <a:solidFill>
                <a:srgbClr val="FF0000"/>
              </a:solidFill>
              <a:latin typeface="黑体" panose="02010609060101010101" pitchFamily="49" charset="-122"/>
              <a:ea typeface="黑体" panose="02010609060101010101" pitchFamily="49" charset="-122"/>
            </a:rPr>
            <a:t>图分析</a:t>
          </a:r>
          <a:r>
            <a:rPr lang="zh-CN" altLang="en-US" sz="1200" kern="1200" dirty="0" smtClean="0">
              <a:latin typeface="黑体" panose="02010609060101010101" pitchFamily="49" charset="-122"/>
              <a:ea typeface="黑体" panose="02010609060101010101" pitchFamily="49" charset="-122"/>
            </a:rPr>
            <a:t>）</a:t>
          </a:r>
          <a:endParaRPr lang="zh-CN" altLang="en-US" sz="1200" kern="1200" dirty="0">
            <a:latin typeface="黑体" panose="02010609060101010101" pitchFamily="49" charset="-122"/>
            <a:ea typeface="黑体" panose="02010609060101010101" pitchFamily="49" charset="-122"/>
          </a:endParaRPr>
        </a:p>
        <a:p>
          <a:pPr marL="114300" lvl="1" indent="-114300" algn="l" defTabSz="533400">
            <a:lnSpc>
              <a:spcPct val="90000"/>
            </a:lnSpc>
            <a:spcBef>
              <a:spcPct val="0"/>
            </a:spcBef>
            <a:spcAft>
              <a:spcPct val="15000"/>
            </a:spcAft>
            <a:buChar char="••"/>
          </a:pPr>
          <a:r>
            <a:rPr lang="zh-CN" altLang="en-US" sz="1200" kern="1200" dirty="0" smtClean="0">
              <a:latin typeface="黑体" panose="02010609060101010101" pitchFamily="49" charset="-122"/>
              <a:ea typeface="黑体" panose="02010609060101010101" pitchFamily="49" charset="-122"/>
            </a:rPr>
            <a:t>进行</a:t>
          </a:r>
          <a:r>
            <a:rPr lang="en-US" altLang="en-US" sz="1200" kern="1200" dirty="0" err="1" smtClean="0">
              <a:latin typeface="黑体" panose="02010609060101010101" pitchFamily="49" charset="-122"/>
              <a:ea typeface="黑体" panose="02010609060101010101" pitchFamily="49" charset="-122"/>
            </a:rPr>
            <a:t>MapReduce</a:t>
          </a:r>
          <a:r>
            <a:rPr lang="zh-CN" altLang="en-US" sz="1200" kern="1200" dirty="0" smtClean="0">
              <a:latin typeface="黑体" panose="02010609060101010101" pitchFamily="49" charset="-122"/>
              <a:ea typeface="黑体" panose="02010609060101010101" pitchFamily="49" charset="-122"/>
            </a:rPr>
            <a:t>等并行处理：分解任务，并行处理，合成输出。</a:t>
          </a:r>
          <a:endParaRPr lang="zh-CN" altLang="en-US" sz="1200" kern="1200" dirty="0">
            <a:latin typeface="黑体" panose="02010609060101010101" pitchFamily="49" charset="-122"/>
            <a:ea typeface="黑体" panose="02010609060101010101" pitchFamily="49" charset="-122"/>
          </a:endParaRPr>
        </a:p>
        <a:p>
          <a:pPr marL="114300" lvl="1" indent="-114300" algn="l" defTabSz="533400">
            <a:lnSpc>
              <a:spcPct val="90000"/>
            </a:lnSpc>
            <a:spcBef>
              <a:spcPct val="0"/>
            </a:spcBef>
            <a:spcAft>
              <a:spcPct val="15000"/>
            </a:spcAft>
            <a:buChar char="••"/>
          </a:pPr>
          <a:r>
            <a:rPr lang="zh-CN" altLang="en-US" sz="1200" kern="1200" dirty="0" smtClean="0">
              <a:latin typeface="黑体" panose="02010609060101010101" pitchFamily="49" charset="-122"/>
              <a:ea typeface="黑体" panose="02010609060101010101" pitchFamily="49" charset="-122"/>
            </a:rPr>
            <a:t>考虑延时：区别</a:t>
          </a:r>
          <a:r>
            <a:rPr lang="zh-CN" altLang="en-US" sz="1200" b="0" i="0" kern="1200" dirty="0" smtClean="0">
              <a:latin typeface="黑体" panose="02010609060101010101" pitchFamily="49" charset="-122"/>
              <a:ea typeface="黑体" panose="02010609060101010101" pitchFamily="49" charset="-122"/>
            </a:rPr>
            <a:t>传统典型并行，各处理节点完成自身任务后，只需返回结果至主控节点即可，无需交互</a:t>
          </a:r>
          <a:endParaRPr lang="zh-CN" altLang="en-US" sz="1200" kern="1200" dirty="0">
            <a:latin typeface="黑体" panose="02010609060101010101" pitchFamily="49" charset="-122"/>
            <a:ea typeface="黑体" panose="02010609060101010101" pitchFamily="49" charset="-122"/>
          </a:endParaRPr>
        </a:p>
      </dsp:txBody>
      <dsp:txXfrm>
        <a:off x="0" y="446938"/>
        <a:ext cx="4896544" cy="893013"/>
      </dsp:txXfrm>
    </dsp:sp>
    <dsp:sp modelId="{B9182B0A-23AD-4F54-91AF-CBA7B1E99395}">
      <dsp:nvSpPr>
        <dsp:cNvPr id="0" name=""/>
        <dsp:cNvSpPr/>
      </dsp:nvSpPr>
      <dsp:spPr>
        <a:xfrm>
          <a:off x="1273101" y="1362273"/>
          <a:ext cx="3623442"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zh-CN" altLang="en-US" sz="1800" kern="1200" dirty="0" smtClean="0">
              <a:latin typeface="黑体" panose="02010609060101010101" pitchFamily="49" charset="-122"/>
              <a:ea typeface="黑体" panose="02010609060101010101" pitchFamily="49" charset="-122"/>
            </a:rPr>
            <a:t>处理过程实时、可扩展化</a:t>
          </a:r>
          <a:endParaRPr lang="zh-CN" altLang="en-US" sz="1800" kern="1200" dirty="0">
            <a:latin typeface="黑体" panose="02010609060101010101" pitchFamily="49" charset="-122"/>
            <a:ea typeface="黑体" panose="02010609060101010101" pitchFamily="49" charset="-122"/>
          </a:endParaRPr>
        </a:p>
      </dsp:txBody>
      <dsp:txXfrm>
        <a:off x="1273101" y="1362273"/>
        <a:ext cx="3623442" cy="446439"/>
      </dsp:txXfrm>
    </dsp:sp>
    <dsp:sp modelId="{72D4CF75-F64A-463E-A682-BB759FC8A056}">
      <dsp:nvSpPr>
        <dsp:cNvPr id="0" name=""/>
        <dsp:cNvSpPr/>
      </dsp:nvSpPr>
      <dsp:spPr>
        <a:xfrm>
          <a:off x="0" y="1362273"/>
          <a:ext cx="1273101" cy="446439"/>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黑体" panose="02010609060101010101" pitchFamily="49" charset="-122"/>
              <a:ea typeface="黑体" panose="02010609060101010101" pitchFamily="49" charset="-122"/>
            </a:rPr>
            <a:t>2</a:t>
          </a:r>
          <a:endParaRPr lang="zh-CN" altLang="en-US" sz="1800" kern="1200" dirty="0">
            <a:latin typeface="黑体" panose="02010609060101010101" pitchFamily="49" charset="-122"/>
            <a:ea typeface="黑体" panose="02010609060101010101" pitchFamily="49" charset="-122"/>
          </a:endParaRPr>
        </a:p>
      </dsp:txBody>
      <dsp:txXfrm>
        <a:off x="21797" y="1384070"/>
        <a:ext cx="1229507" cy="424642"/>
      </dsp:txXfrm>
    </dsp:sp>
    <dsp:sp modelId="{EEA5268E-CBF3-4C8E-9F26-C38AF53F0444}">
      <dsp:nvSpPr>
        <dsp:cNvPr id="0" name=""/>
        <dsp:cNvSpPr/>
      </dsp:nvSpPr>
      <dsp:spPr>
        <a:xfrm>
          <a:off x="0" y="1808713"/>
          <a:ext cx="4896544"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黑体" panose="02010609060101010101" pitchFamily="49" charset="-122"/>
              <a:ea typeface="黑体" panose="02010609060101010101" pitchFamily="49" charset="-122"/>
            </a:rPr>
            <a:t>通过并行化（均衡小延时）</a:t>
          </a:r>
          <a:r>
            <a:rPr lang="en-US" altLang="zh-CN" sz="1400" kern="1200" dirty="0" smtClean="0">
              <a:latin typeface="黑体" panose="02010609060101010101" pitchFamily="49" charset="-122"/>
              <a:ea typeface="黑体" panose="02010609060101010101" pitchFamily="49" charset="-122"/>
            </a:rPr>
            <a:t>+</a:t>
          </a:r>
          <a:r>
            <a:rPr lang="zh-CN" altLang="en-US" sz="1400" kern="1200" dirty="0" smtClean="0">
              <a:latin typeface="黑体" panose="02010609060101010101" pitchFamily="49" charset="-122"/>
              <a:ea typeface="黑体" panose="02010609060101010101" pitchFamily="49" charset="-122"/>
            </a:rPr>
            <a:t>可扩展来满足实时需求</a:t>
          </a:r>
          <a:endParaRPr lang="zh-CN" altLang="en-US" sz="1400" kern="1200" dirty="0">
            <a:latin typeface="黑体" panose="02010609060101010101" pitchFamily="49" charset="-122"/>
            <a:ea typeface="黑体" panose="02010609060101010101" pitchFamily="49" charset="-122"/>
          </a:endParaRPr>
        </a:p>
        <a:p>
          <a:pPr marL="114300" lvl="1" indent="-114300" algn="l" defTabSz="622300">
            <a:lnSpc>
              <a:spcPct val="90000"/>
            </a:lnSpc>
            <a:spcBef>
              <a:spcPct val="0"/>
            </a:spcBef>
            <a:spcAft>
              <a:spcPct val="15000"/>
            </a:spcAft>
            <a:buChar char="••"/>
          </a:pPr>
          <a:r>
            <a:rPr lang="zh-CN" altLang="en-US" sz="1400" b="0" i="0" kern="1200" dirty="0" smtClean="0">
              <a:solidFill>
                <a:srgbClr val="FF0000"/>
              </a:solidFill>
              <a:latin typeface="黑体" panose="02010609060101010101" pitchFamily="49" charset="-122"/>
              <a:ea typeface="黑体" panose="02010609060101010101" pitchFamily="49" charset="-122"/>
            </a:rPr>
            <a:t>可扩展化</a:t>
          </a:r>
          <a:r>
            <a:rPr lang="zh-CN" altLang="en-US" sz="1400" b="0" i="0" kern="1200" dirty="0" smtClean="0">
              <a:latin typeface="黑体" panose="02010609060101010101" pitchFamily="49" charset="-122"/>
              <a:ea typeface="黑体" panose="02010609060101010101" pitchFamily="49" charset="-122"/>
            </a:rPr>
            <a:t>：当数据量增加时，要求只增加分布式服务节点，无须修改分析</a:t>
          </a:r>
          <a:r>
            <a:rPr lang="en-US" altLang="zh-CN" sz="1400" b="0" i="0" kern="1200" dirty="0" smtClean="0">
              <a:latin typeface="黑体" panose="02010609060101010101" pitchFamily="49" charset="-122"/>
              <a:ea typeface="黑体" panose="02010609060101010101" pitchFamily="49" charset="-122"/>
            </a:rPr>
            <a:t>/</a:t>
          </a:r>
          <a:r>
            <a:rPr lang="zh-CN" altLang="en-US" sz="1400" b="0" i="0" kern="1200" dirty="0" smtClean="0">
              <a:latin typeface="黑体" panose="02010609060101010101" pitchFamily="49" charset="-122"/>
              <a:ea typeface="黑体" panose="02010609060101010101" pitchFamily="49" charset="-122"/>
            </a:rPr>
            <a:t>挖掘算法</a:t>
          </a:r>
          <a:endParaRPr lang="zh-CN" altLang="en-US" sz="1400" kern="1200" dirty="0">
            <a:latin typeface="黑体" panose="02010609060101010101" pitchFamily="49" charset="-122"/>
            <a:ea typeface="黑体" panose="02010609060101010101" pitchFamily="49" charset="-122"/>
          </a:endParaRPr>
        </a:p>
      </dsp:txBody>
      <dsp:txXfrm>
        <a:off x="0" y="1808713"/>
        <a:ext cx="4896544" cy="893013"/>
      </dsp:txXfrm>
    </dsp:sp>
    <dsp:sp modelId="{6077A6B5-BFEA-4256-AD3C-2451E74A0E2E}">
      <dsp:nvSpPr>
        <dsp:cNvPr id="0" name=""/>
        <dsp:cNvSpPr/>
      </dsp:nvSpPr>
      <dsp:spPr>
        <a:xfrm>
          <a:off x="1273101" y="2724048"/>
          <a:ext cx="3623442"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zh-CN" altLang="en-US" sz="1800" kern="1200" dirty="0" smtClean="0">
              <a:latin typeface="黑体" panose="02010609060101010101" pitchFamily="49" charset="-122"/>
              <a:ea typeface="黑体" panose="02010609060101010101" pitchFamily="49" charset="-122"/>
            </a:rPr>
            <a:t>处理结果智能化</a:t>
          </a:r>
          <a:endParaRPr lang="zh-CN" altLang="en-US" sz="1800" kern="1200" dirty="0">
            <a:latin typeface="黑体" panose="02010609060101010101" pitchFamily="49" charset="-122"/>
            <a:ea typeface="黑体" panose="02010609060101010101" pitchFamily="49" charset="-122"/>
          </a:endParaRPr>
        </a:p>
      </dsp:txBody>
      <dsp:txXfrm>
        <a:off x="1273101" y="2724048"/>
        <a:ext cx="3623442" cy="446439"/>
      </dsp:txXfrm>
    </dsp:sp>
    <dsp:sp modelId="{9FFB7EEE-6E67-4B87-AB15-017FE55D61FE}">
      <dsp:nvSpPr>
        <dsp:cNvPr id="0" name=""/>
        <dsp:cNvSpPr/>
      </dsp:nvSpPr>
      <dsp:spPr>
        <a:xfrm>
          <a:off x="0" y="2724048"/>
          <a:ext cx="1273101" cy="446439"/>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黑体" panose="02010609060101010101" pitchFamily="49" charset="-122"/>
              <a:ea typeface="黑体" panose="02010609060101010101" pitchFamily="49" charset="-122"/>
            </a:rPr>
            <a:t>3</a:t>
          </a:r>
          <a:endParaRPr lang="zh-CN" altLang="en-US" sz="1200" kern="1200" dirty="0">
            <a:latin typeface="黑体" panose="02010609060101010101" pitchFamily="49" charset="-122"/>
            <a:ea typeface="黑体" panose="02010609060101010101" pitchFamily="49" charset="-122"/>
          </a:endParaRPr>
        </a:p>
      </dsp:txBody>
      <dsp:txXfrm>
        <a:off x="21797" y="2745845"/>
        <a:ext cx="1229507" cy="424642"/>
      </dsp:txXfrm>
    </dsp:sp>
    <dsp:sp modelId="{EADA420F-5D7E-4E8D-9EC9-4E6D5B3CB61C}">
      <dsp:nvSpPr>
        <dsp:cNvPr id="0" name=""/>
        <dsp:cNvSpPr/>
      </dsp:nvSpPr>
      <dsp:spPr>
        <a:xfrm>
          <a:off x="0" y="3170488"/>
          <a:ext cx="4896544"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solidFill>
                <a:srgbClr val="FF0000"/>
              </a:solidFill>
              <a:latin typeface="黑体" panose="02010609060101010101" pitchFamily="49" charset="-122"/>
              <a:ea typeface="黑体" panose="02010609060101010101" pitchFamily="49" charset="-122"/>
            </a:rPr>
            <a:t>智能必要：</a:t>
          </a:r>
          <a:r>
            <a:rPr lang="zh-CN" altLang="en-US" sz="1400" kern="1200" dirty="0" smtClean="0">
              <a:latin typeface="黑体" panose="02010609060101010101" pitchFamily="49" charset="-122"/>
              <a:ea typeface="黑体" panose="02010609060101010101" pitchFamily="49" charset="-122"/>
            </a:rPr>
            <a:t>来自大数据分析自动化的方式进行的需求</a:t>
          </a:r>
          <a:endParaRPr lang="zh-CN" altLang="en-US" sz="1400" kern="1200" dirty="0">
            <a:latin typeface="黑体" panose="02010609060101010101" pitchFamily="49" charset="-122"/>
            <a:ea typeface="黑体" panose="02010609060101010101" pitchFamily="49" charset="-122"/>
          </a:endParaRPr>
        </a:p>
        <a:p>
          <a:pPr marL="114300" lvl="1" indent="-114300" algn="l" defTabSz="622300">
            <a:lnSpc>
              <a:spcPct val="90000"/>
            </a:lnSpc>
            <a:spcBef>
              <a:spcPct val="0"/>
            </a:spcBef>
            <a:spcAft>
              <a:spcPct val="15000"/>
            </a:spcAft>
            <a:buChar char="••"/>
          </a:pPr>
          <a:r>
            <a:rPr lang="zh-CN" altLang="en-US" sz="1400" kern="1200" dirty="0" smtClean="0">
              <a:solidFill>
                <a:srgbClr val="FF0000"/>
              </a:solidFill>
              <a:latin typeface="黑体" panose="02010609060101010101" pitchFamily="49" charset="-122"/>
              <a:ea typeface="黑体" panose="02010609060101010101" pitchFamily="49" charset="-122"/>
            </a:rPr>
            <a:t>智能优势</a:t>
          </a:r>
          <a:r>
            <a:rPr lang="zh-CN" altLang="en-US" sz="1400" kern="1200" dirty="0" smtClean="0">
              <a:latin typeface="黑体" panose="02010609060101010101" pitchFamily="49" charset="-122"/>
              <a:ea typeface="黑体" panose="02010609060101010101" pitchFamily="49" charset="-122"/>
            </a:rPr>
            <a:t>：解决传统分析方法解决不好的问题。</a:t>
          </a:r>
          <a:endParaRPr lang="zh-CN" altLang="en-US" sz="1400" kern="1200" dirty="0">
            <a:latin typeface="黑体" panose="02010609060101010101" pitchFamily="49" charset="-122"/>
            <a:ea typeface="黑体" panose="02010609060101010101" pitchFamily="49" charset="-122"/>
          </a:endParaRPr>
        </a:p>
        <a:p>
          <a:pPr marL="114300" lvl="1" indent="-114300" algn="l" defTabSz="622300">
            <a:lnSpc>
              <a:spcPct val="90000"/>
            </a:lnSpc>
            <a:spcBef>
              <a:spcPct val="0"/>
            </a:spcBef>
            <a:spcAft>
              <a:spcPct val="15000"/>
            </a:spcAft>
            <a:buChar char="••"/>
          </a:pPr>
          <a:endParaRPr lang="zh-CN" altLang="en-US" sz="1400" kern="1200" dirty="0">
            <a:latin typeface="黑体" panose="02010609060101010101" pitchFamily="49" charset="-122"/>
            <a:ea typeface="黑体" panose="02010609060101010101" pitchFamily="49" charset="-122"/>
          </a:endParaRPr>
        </a:p>
        <a:p>
          <a:pPr marL="114300" lvl="1" indent="-114300" algn="l" defTabSz="622300">
            <a:lnSpc>
              <a:spcPct val="90000"/>
            </a:lnSpc>
            <a:spcBef>
              <a:spcPct val="0"/>
            </a:spcBef>
            <a:spcAft>
              <a:spcPct val="15000"/>
            </a:spcAft>
            <a:buChar char="••"/>
          </a:pPr>
          <a:endParaRPr lang="zh-CN" altLang="en-US" sz="1400" kern="1200" dirty="0">
            <a:latin typeface="黑体" panose="02010609060101010101" pitchFamily="49" charset="-122"/>
            <a:ea typeface="黑体" panose="02010609060101010101" pitchFamily="49" charset="-122"/>
          </a:endParaRPr>
        </a:p>
        <a:p>
          <a:pPr marL="114300" lvl="1" indent="-114300" algn="l" defTabSz="622300">
            <a:lnSpc>
              <a:spcPct val="90000"/>
            </a:lnSpc>
            <a:spcBef>
              <a:spcPct val="0"/>
            </a:spcBef>
            <a:spcAft>
              <a:spcPct val="15000"/>
            </a:spcAft>
            <a:buChar char="••"/>
          </a:pPr>
          <a:endParaRPr lang="zh-CN" altLang="en-US" sz="1400" kern="1200" dirty="0">
            <a:latin typeface="黑体" panose="02010609060101010101" pitchFamily="49" charset="-122"/>
            <a:ea typeface="黑体" panose="02010609060101010101" pitchFamily="49" charset="-122"/>
          </a:endParaRPr>
        </a:p>
      </dsp:txBody>
      <dsp:txXfrm>
        <a:off x="0" y="3170488"/>
        <a:ext cx="4896544" cy="89301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6F0AB-02F5-4F65-9FCC-E7327AD3C6D0}">
      <dsp:nvSpPr>
        <dsp:cNvPr id="0" name=""/>
        <dsp:cNvSpPr/>
      </dsp:nvSpPr>
      <dsp:spPr>
        <a:xfrm rot="10800000">
          <a:off x="1340510" y="1056"/>
          <a:ext cx="6721391" cy="837978"/>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9525" tIns="68580" rIns="128016" bIns="68580" numCol="1" spcCol="1270" anchor="ctr" anchorCtr="0">
          <a:noAutofit/>
        </a:bodyPr>
        <a:lstStyle/>
        <a:p>
          <a:pPr lvl="0" algn="ctr" defTabSz="800100">
            <a:lnSpc>
              <a:spcPct val="90000"/>
            </a:lnSpc>
            <a:spcBef>
              <a:spcPct val="0"/>
            </a:spcBef>
            <a:spcAft>
              <a:spcPct val="35000"/>
            </a:spcAft>
          </a:pPr>
          <a:r>
            <a:rPr lang="zh-CN" altLang="en-US" sz="1800" kern="1200" smtClean="0">
              <a:latin typeface="黑体" panose="02010609060101010101" pitchFamily="49" charset="-122"/>
              <a:ea typeface="黑体" panose="02010609060101010101" pitchFamily="49" charset="-122"/>
            </a:rPr>
            <a:t>  模式挖掘：实现了适合</a:t>
          </a:r>
          <a:r>
            <a:rPr lang="en-US" altLang="en-US" sz="1800" kern="1200" smtClean="0">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sz="1800" kern="1200" smtClean="0">
              <a:latin typeface="黑体" panose="02010609060101010101" pitchFamily="49" charset="-122"/>
              <a:ea typeface="黑体" panose="02010609060101010101" pitchFamily="49" charset="-122"/>
            </a:rPr>
            <a:t>框架的频繁序列模式挖掘的算法，实现可扩展</a:t>
          </a:r>
          <a:endParaRPr lang="zh-CN" altLang="en-US" sz="1800" kern="1200" dirty="0">
            <a:latin typeface="黑体" panose="02010609060101010101" pitchFamily="49" charset="-122"/>
            <a:ea typeface="黑体" panose="02010609060101010101" pitchFamily="49" charset="-122"/>
          </a:endParaRPr>
        </a:p>
      </dsp:txBody>
      <dsp:txXfrm rot="10800000">
        <a:off x="1550004" y="1056"/>
        <a:ext cx="6511897" cy="837978"/>
      </dsp:txXfrm>
    </dsp:sp>
    <dsp:sp modelId="{A16C8DAF-9DAE-478A-86DC-60593D2E5502}">
      <dsp:nvSpPr>
        <dsp:cNvPr id="0" name=""/>
        <dsp:cNvSpPr/>
      </dsp:nvSpPr>
      <dsp:spPr>
        <a:xfrm>
          <a:off x="1201977" y="1056"/>
          <a:ext cx="837978" cy="83797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EC36690-81E5-4F9D-8E6A-8CF34137967F}">
      <dsp:nvSpPr>
        <dsp:cNvPr id="0" name=""/>
        <dsp:cNvSpPr/>
      </dsp:nvSpPr>
      <dsp:spPr>
        <a:xfrm rot="10800000">
          <a:off x="1340510" y="1089178"/>
          <a:ext cx="6721391" cy="837978"/>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9525" tIns="68580" rIns="128016" bIns="68580" numCol="1" spcCol="1270" anchor="ctr" anchorCtr="0">
          <a:noAutofit/>
        </a:bodyPr>
        <a:lstStyle/>
        <a:p>
          <a:pPr lvl="0" algn="ctr" defTabSz="800100">
            <a:lnSpc>
              <a:spcPct val="90000"/>
            </a:lnSpc>
            <a:spcBef>
              <a:spcPct val="0"/>
            </a:spcBef>
            <a:spcAft>
              <a:spcPct val="35000"/>
            </a:spcAft>
          </a:pPr>
          <a:r>
            <a:rPr lang="zh-CN" altLang="en-US" sz="1800" kern="1200" smtClean="0">
              <a:latin typeface="黑体" panose="02010609060101010101" pitchFamily="49" charset="-122"/>
              <a:ea typeface="黑体" panose="02010609060101010101" pitchFamily="49" charset="-122"/>
            </a:rPr>
            <a:t> 聚类分类算法：实现大规模数据下的</a:t>
          </a:r>
          <a:r>
            <a:rPr lang="en-US" altLang="en-US" sz="1800" kern="1200" smtClean="0">
              <a:latin typeface="Times New Roman" panose="02020603050405020304" pitchFamily="18" charset="0"/>
              <a:ea typeface="黑体" panose="02010609060101010101" pitchFamily="49" charset="-122"/>
              <a:cs typeface="Times New Roman" panose="02020603050405020304" pitchFamily="18" charset="0"/>
            </a:rPr>
            <a:t>K-center</a:t>
          </a:r>
          <a:r>
            <a:rPr lang="zh-CN" altLang="en-US" sz="1800" kern="120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en-US" sz="1800" kern="1200" smtClean="0">
              <a:latin typeface="Times New Roman" panose="02020603050405020304" pitchFamily="18" charset="0"/>
              <a:ea typeface="黑体" panose="02010609060101010101" pitchFamily="49" charset="-122"/>
              <a:cs typeface="Times New Roman" panose="02020603050405020304" pitchFamily="18" charset="0"/>
            </a:rPr>
            <a:t>k-median</a:t>
          </a:r>
          <a:r>
            <a:rPr lang="zh-CN" altLang="en-US" sz="1800" kern="1200" smtClean="0">
              <a:latin typeface="黑体" panose="02010609060101010101" pitchFamily="49" charset="-122"/>
              <a:ea typeface="黑体" panose="02010609060101010101" pitchFamily="49" charset="-122"/>
            </a:rPr>
            <a:t>聚类方法，提出针对线性分类模型的大数据分类算法</a:t>
          </a:r>
          <a:endParaRPr lang="zh-CN" altLang="en-US" sz="1800" kern="1200" dirty="0">
            <a:latin typeface="黑体" panose="02010609060101010101" pitchFamily="49" charset="-122"/>
            <a:ea typeface="黑体" panose="02010609060101010101" pitchFamily="49" charset="-122"/>
          </a:endParaRPr>
        </a:p>
      </dsp:txBody>
      <dsp:txXfrm rot="10800000">
        <a:off x="1550004" y="1089178"/>
        <a:ext cx="6511897" cy="837978"/>
      </dsp:txXfrm>
    </dsp:sp>
    <dsp:sp modelId="{19BD5CC2-1CA7-4915-BEC1-0CD43973FBC6}">
      <dsp:nvSpPr>
        <dsp:cNvPr id="0" name=""/>
        <dsp:cNvSpPr/>
      </dsp:nvSpPr>
      <dsp:spPr>
        <a:xfrm>
          <a:off x="1201977" y="1089178"/>
          <a:ext cx="837978" cy="83797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1000" r="-41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0E5CC37C-1BAD-4254-B41C-B1359CFCFCD6}">
      <dsp:nvSpPr>
        <dsp:cNvPr id="0" name=""/>
        <dsp:cNvSpPr/>
      </dsp:nvSpPr>
      <dsp:spPr>
        <a:xfrm rot="10800000">
          <a:off x="1340510" y="2177299"/>
          <a:ext cx="6721391" cy="837978"/>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9525" tIns="68580" rIns="128016" bIns="68580" numCol="1" spcCol="1270" anchor="ctr" anchorCtr="0">
          <a:noAutofit/>
        </a:bodyPr>
        <a:lstStyle/>
        <a:p>
          <a:pPr lvl="0" algn="ctr" defTabSz="800100">
            <a:lnSpc>
              <a:spcPct val="90000"/>
            </a:lnSpc>
            <a:spcBef>
              <a:spcPct val="0"/>
            </a:spcBef>
            <a:spcAft>
              <a:spcPct val="35000"/>
            </a:spcAft>
          </a:pPr>
          <a:r>
            <a:rPr lang="zh-CN" altLang="en-US" sz="1800" kern="1200" smtClean="0">
              <a:latin typeface="黑体" panose="02010609060101010101" pitchFamily="49" charset="-122"/>
              <a:ea typeface="黑体" panose="02010609060101010101" pitchFamily="49" charset="-122"/>
            </a:rPr>
            <a:t> 图数据分析算法：管理大规模动态变化图，支持低延迟的查询处理方法，减少机器间通讯，多节点可扩展</a:t>
          </a:r>
          <a:endParaRPr lang="zh-CN" altLang="en-US" sz="1800" kern="1200" dirty="0">
            <a:latin typeface="黑体" panose="02010609060101010101" pitchFamily="49" charset="-122"/>
            <a:ea typeface="黑体" panose="02010609060101010101" pitchFamily="49" charset="-122"/>
          </a:endParaRPr>
        </a:p>
      </dsp:txBody>
      <dsp:txXfrm rot="10800000">
        <a:off x="1550004" y="2177299"/>
        <a:ext cx="6511897" cy="837978"/>
      </dsp:txXfrm>
    </dsp:sp>
    <dsp:sp modelId="{C27E961F-7878-4BF0-8D09-D68C25CEBBA9}">
      <dsp:nvSpPr>
        <dsp:cNvPr id="0" name=""/>
        <dsp:cNvSpPr/>
      </dsp:nvSpPr>
      <dsp:spPr>
        <a:xfrm>
          <a:off x="1201977" y="2177299"/>
          <a:ext cx="837978" cy="83797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6000" b="-6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9027DD4-B8B5-4746-9695-BE71EDF4DA20}">
      <dsp:nvSpPr>
        <dsp:cNvPr id="0" name=""/>
        <dsp:cNvSpPr/>
      </dsp:nvSpPr>
      <dsp:spPr>
        <a:xfrm rot="10800000">
          <a:off x="1340510" y="3265420"/>
          <a:ext cx="6721391" cy="837978"/>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9525" tIns="68580" rIns="128016" bIns="68580" numCol="1" spcCol="1270" anchor="ctr" anchorCtr="0">
          <a:noAutofit/>
        </a:bodyPr>
        <a:lstStyle/>
        <a:p>
          <a:pPr lvl="0" algn="ctr" defTabSz="800100">
            <a:lnSpc>
              <a:spcPct val="90000"/>
            </a:lnSpc>
            <a:spcBef>
              <a:spcPct val="0"/>
            </a:spcBef>
            <a:spcAft>
              <a:spcPct val="35000"/>
            </a:spcAft>
          </a:pPr>
          <a:r>
            <a:rPr lang="zh-CN" altLang="en-US" sz="1800" kern="1200" smtClean="0">
              <a:latin typeface="黑体" panose="02010609060101010101" pitchFamily="49" charset="-122"/>
              <a:ea typeface="黑体" panose="02010609060101010101" pitchFamily="49" charset="-122"/>
            </a:rPr>
            <a:t> 通用挖掘分析工具：实现开源的机器学习和数据挖掘工具软件以及统计分析软件的大数据并行化可扩展改造</a:t>
          </a:r>
          <a:endParaRPr lang="zh-CN" altLang="en-US" sz="1800" kern="1200" dirty="0">
            <a:latin typeface="黑体" panose="02010609060101010101" pitchFamily="49" charset="-122"/>
            <a:ea typeface="黑体" panose="02010609060101010101" pitchFamily="49" charset="-122"/>
          </a:endParaRPr>
        </a:p>
      </dsp:txBody>
      <dsp:txXfrm rot="10800000">
        <a:off x="1550004" y="3265420"/>
        <a:ext cx="6511897" cy="837978"/>
      </dsp:txXfrm>
    </dsp:sp>
    <dsp:sp modelId="{2839B175-C07C-4A9A-87BC-5D631427960A}">
      <dsp:nvSpPr>
        <dsp:cNvPr id="0" name=""/>
        <dsp:cNvSpPr/>
      </dsp:nvSpPr>
      <dsp:spPr>
        <a:xfrm>
          <a:off x="1201977" y="3265420"/>
          <a:ext cx="837978" cy="83797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4000" r="-24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91463-B04A-4F60-ABA9-4C26F9C0FA3E}">
      <dsp:nvSpPr>
        <dsp:cNvPr id="0" name=""/>
        <dsp:cNvSpPr/>
      </dsp:nvSpPr>
      <dsp:spPr>
        <a:xfrm>
          <a:off x="648081" y="322933"/>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一、背景与意义</a:t>
          </a:r>
          <a:endParaRPr lang="zh-CN" altLang="en-US" sz="2000" b="1" kern="1200" dirty="0">
            <a:latin typeface="黑体" panose="02010609060101010101" pitchFamily="49" charset="-122"/>
            <a:ea typeface="黑体" panose="02010609060101010101" pitchFamily="49" charset="-122"/>
          </a:endParaRPr>
        </a:p>
      </dsp:txBody>
      <dsp:txXfrm>
        <a:off x="674749" y="349601"/>
        <a:ext cx="5110573" cy="492970"/>
      </dsp:txXfrm>
    </dsp:sp>
    <dsp:sp modelId="{6D15F6D9-B98C-4C3D-A521-FB5F2CAF1CE0}">
      <dsp:nvSpPr>
        <dsp:cNvPr id="0" name=""/>
        <dsp:cNvSpPr/>
      </dsp:nvSpPr>
      <dsp:spPr>
        <a:xfrm>
          <a:off x="1049520" y="1216790"/>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二、概念与内涵</a:t>
          </a:r>
          <a:endParaRPr lang="zh-CN" altLang="en-US" sz="2000" b="1" kern="1200" dirty="0">
            <a:latin typeface="黑体" panose="02010609060101010101" pitchFamily="49" charset="-122"/>
            <a:ea typeface="黑体" panose="02010609060101010101" pitchFamily="49" charset="-122"/>
          </a:endParaRPr>
        </a:p>
      </dsp:txBody>
      <dsp:txXfrm>
        <a:off x="1076188" y="1243458"/>
        <a:ext cx="5110573" cy="492970"/>
      </dsp:txXfrm>
    </dsp:sp>
    <dsp:sp modelId="{79FC0415-F07D-4263-B04A-5E6AE22D0E20}">
      <dsp:nvSpPr>
        <dsp:cNvPr id="0" name=""/>
        <dsp:cNvSpPr/>
      </dsp:nvSpPr>
      <dsp:spPr>
        <a:xfrm>
          <a:off x="1192139" y="2196335"/>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三、典型应用现状</a:t>
          </a:r>
          <a:endParaRPr lang="zh-CN" altLang="en-US" sz="2000" b="1" kern="1200" dirty="0">
            <a:latin typeface="黑体" panose="02010609060101010101" pitchFamily="49" charset="-122"/>
            <a:ea typeface="黑体" panose="02010609060101010101" pitchFamily="49" charset="-122"/>
          </a:endParaRPr>
        </a:p>
      </dsp:txBody>
      <dsp:txXfrm>
        <a:off x="1218807" y="2223003"/>
        <a:ext cx="5110573" cy="492970"/>
      </dsp:txXfrm>
    </dsp:sp>
    <dsp:sp modelId="{3FE707B7-89FF-48B3-8D89-1EB70564E63B}">
      <dsp:nvSpPr>
        <dsp:cNvPr id="0" name=""/>
        <dsp:cNvSpPr/>
      </dsp:nvSpPr>
      <dsp:spPr>
        <a:xfrm>
          <a:off x="1008126" y="3131247"/>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四、关键技术</a:t>
          </a:r>
          <a:endParaRPr lang="zh-CN" altLang="en-US" sz="2000" b="1" kern="1200" dirty="0">
            <a:latin typeface="黑体" panose="02010609060101010101" pitchFamily="49" charset="-122"/>
            <a:ea typeface="黑体" panose="02010609060101010101" pitchFamily="49" charset="-122"/>
          </a:endParaRPr>
        </a:p>
      </dsp:txBody>
      <dsp:txXfrm>
        <a:off x="1034794" y="3157915"/>
        <a:ext cx="5110573" cy="492970"/>
      </dsp:txXfrm>
    </dsp:sp>
    <dsp:sp modelId="{2E937739-3207-4691-8516-F253CFC84357}">
      <dsp:nvSpPr>
        <dsp:cNvPr id="0" name=""/>
        <dsp:cNvSpPr/>
      </dsp:nvSpPr>
      <dsp:spPr>
        <a:xfrm>
          <a:off x="432054" y="3995341"/>
          <a:ext cx="5163909" cy="546306"/>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五、发展趋势</a:t>
          </a:r>
          <a:endParaRPr lang="zh-CN" altLang="en-US" sz="2000" b="1" kern="1200" dirty="0">
            <a:latin typeface="黑体" panose="02010609060101010101" pitchFamily="49" charset="-122"/>
            <a:ea typeface="黑体" panose="02010609060101010101" pitchFamily="49" charset="-122"/>
          </a:endParaRPr>
        </a:p>
      </dsp:txBody>
      <dsp:txXfrm>
        <a:off x="458722" y="4022009"/>
        <a:ext cx="5110573" cy="49297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F9257-0849-4DC1-830E-D927F38D1E62}">
      <dsp:nvSpPr>
        <dsp:cNvPr id="0" name=""/>
        <dsp:cNvSpPr/>
      </dsp:nvSpPr>
      <dsp:spPr>
        <a:xfrm>
          <a:off x="1561" y="112459"/>
          <a:ext cx="8056831" cy="9834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rgbClr val="FF0000"/>
              </a:solidFill>
              <a:latin typeface="黑体" pitchFamily="49" charset="-122"/>
              <a:ea typeface="黑体" pitchFamily="49" charset="-122"/>
            </a:rPr>
            <a:t>2013</a:t>
          </a:r>
          <a:r>
            <a:rPr lang="zh-CN" altLang="zh-CN" sz="2800" kern="1200" dirty="0" smtClean="0">
              <a:solidFill>
                <a:srgbClr val="FF0000"/>
              </a:solidFill>
              <a:latin typeface="黑体" pitchFamily="49" charset="-122"/>
              <a:ea typeface="黑体" pitchFamily="49" charset="-122"/>
            </a:rPr>
            <a:t>年</a:t>
          </a:r>
          <a:r>
            <a:rPr lang="en-US" altLang="zh-CN" sz="2800" kern="1200" dirty="0" smtClean="0">
              <a:solidFill>
                <a:srgbClr val="FF0000"/>
              </a:solidFill>
              <a:latin typeface="黑体" pitchFamily="49" charset="-122"/>
              <a:ea typeface="黑体" pitchFamily="49" charset="-122"/>
            </a:rPr>
            <a:t>12</a:t>
          </a:r>
          <a:r>
            <a:rPr lang="zh-CN" altLang="zh-CN" sz="2800" kern="1200" dirty="0" smtClean="0">
              <a:solidFill>
                <a:srgbClr val="FF0000"/>
              </a:solidFill>
              <a:latin typeface="黑体" pitchFamily="49" charset="-122"/>
              <a:ea typeface="黑体" pitchFamily="49" charset="-122"/>
            </a:rPr>
            <a:t>月</a:t>
          </a:r>
          <a:r>
            <a:rPr lang="en-US" altLang="zh-CN" sz="2800" kern="1200" dirty="0" smtClean="0">
              <a:solidFill>
                <a:srgbClr val="FF0000"/>
              </a:solidFill>
              <a:latin typeface="黑体" pitchFamily="49" charset="-122"/>
              <a:ea typeface="黑体" pitchFamily="49" charset="-122"/>
            </a:rPr>
            <a:t>5</a:t>
          </a:r>
          <a:r>
            <a:rPr lang="zh-CN" altLang="zh-CN" sz="2800" kern="1200" dirty="0" smtClean="0">
              <a:solidFill>
                <a:srgbClr val="FF0000"/>
              </a:solidFill>
              <a:latin typeface="黑体" pitchFamily="49" charset="-122"/>
              <a:ea typeface="黑体" pitchFamily="49" charset="-122"/>
            </a:rPr>
            <a:t>日</a:t>
          </a:r>
          <a:r>
            <a:rPr lang="zh-CN" altLang="en-US" sz="2800" kern="1200" dirty="0" smtClean="0">
              <a:latin typeface="黑体" pitchFamily="49" charset="-122"/>
              <a:ea typeface="黑体" pitchFamily="49" charset="-122"/>
            </a:rPr>
            <a:t>，</a:t>
          </a:r>
          <a:r>
            <a:rPr lang="en-US" altLang="en-US" sz="2800" kern="1200" dirty="0" smtClean="0">
              <a:latin typeface="黑体" pitchFamily="49" charset="-122"/>
              <a:ea typeface="黑体" pitchFamily="49" charset="-122"/>
            </a:rPr>
            <a:t>CCF</a:t>
          </a:r>
          <a:r>
            <a:rPr lang="zh-CN" altLang="en-US" sz="2800" kern="1200" dirty="0" smtClean="0">
              <a:latin typeface="黑体" pitchFamily="49" charset="-122"/>
              <a:ea typeface="黑体" pitchFamily="49" charset="-122"/>
            </a:rPr>
            <a:t>大数据专家委员会专家调研结果发布，预测</a:t>
          </a:r>
          <a:r>
            <a:rPr lang="en-US" altLang="en-US" sz="2800" kern="1200" dirty="0" smtClean="0">
              <a:latin typeface="黑体" pitchFamily="49" charset="-122"/>
              <a:ea typeface="黑体" pitchFamily="49" charset="-122"/>
            </a:rPr>
            <a:t>14</a:t>
          </a:r>
          <a:r>
            <a:rPr lang="zh-CN" altLang="en-US" sz="2800" kern="1200" dirty="0" smtClean="0">
              <a:latin typeface="黑体" pitchFamily="49" charset="-122"/>
              <a:ea typeface="黑体" pitchFamily="49" charset="-122"/>
            </a:rPr>
            <a:t>年大数据发展趋势：</a:t>
          </a:r>
        </a:p>
      </dsp:txBody>
      <dsp:txXfrm>
        <a:off x="30367" y="141265"/>
        <a:ext cx="7999219" cy="925887"/>
      </dsp:txXfrm>
    </dsp:sp>
    <dsp:sp modelId="{F9F07B43-49FE-43CE-A78D-18C805E68F96}">
      <dsp:nvSpPr>
        <dsp:cNvPr id="0" name=""/>
        <dsp:cNvSpPr/>
      </dsp:nvSpPr>
      <dsp:spPr>
        <a:xfrm>
          <a:off x="807245" y="1095959"/>
          <a:ext cx="805683" cy="737624"/>
        </a:xfrm>
        <a:custGeom>
          <a:avLst/>
          <a:gdLst/>
          <a:ahLst/>
          <a:cxnLst/>
          <a:rect l="0" t="0" r="0" b="0"/>
          <a:pathLst>
            <a:path>
              <a:moveTo>
                <a:pt x="0" y="0"/>
              </a:moveTo>
              <a:lnTo>
                <a:pt x="0" y="737624"/>
              </a:lnTo>
              <a:lnTo>
                <a:pt x="805683" y="7376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2605D4-7363-46E9-B9B0-54870DBF6A12}">
      <dsp:nvSpPr>
        <dsp:cNvPr id="0" name=""/>
        <dsp:cNvSpPr/>
      </dsp:nvSpPr>
      <dsp:spPr>
        <a:xfrm>
          <a:off x="1612928" y="1341834"/>
          <a:ext cx="6426927" cy="9834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lvl="0" algn="just" defTabSz="844550">
            <a:lnSpc>
              <a:spcPct val="90000"/>
            </a:lnSpc>
            <a:spcBef>
              <a:spcPct val="0"/>
            </a:spcBef>
            <a:spcAft>
              <a:spcPct val="35000"/>
            </a:spcAft>
          </a:pPr>
          <a:r>
            <a:rPr lang="zh-CN" altLang="en-US" sz="1900" kern="1200" dirty="0" smtClean="0">
              <a:latin typeface="黑体" pitchFamily="49" charset="-122"/>
              <a:ea typeface="黑体" pitchFamily="49" charset="-122"/>
            </a:rPr>
            <a:t>向大数据专家委员会的</a:t>
          </a:r>
          <a:r>
            <a:rPr lang="zh-CN" altLang="en-US" sz="1900" kern="1200" dirty="0" smtClean="0">
              <a:solidFill>
                <a:srgbClr val="FF0000"/>
              </a:solidFill>
              <a:latin typeface="黑体" pitchFamily="49" charset="-122"/>
              <a:ea typeface="黑体" pitchFamily="49" charset="-122"/>
            </a:rPr>
            <a:t>全体委员</a:t>
          </a:r>
          <a:r>
            <a:rPr lang="zh-CN" altLang="en-US" sz="1900" kern="1200" dirty="0" smtClean="0">
              <a:latin typeface="黑体" pitchFamily="49" charset="-122"/>
              <a:ea typeface="黑体" pitchFamily="49" charset="-122"/>
            </a:rPr>
            <a:t>征集趋势选项。在征集到的选项基础上，结合</a:t>
          </a:r>
          <a:r>
            <a:rPr lang="en-US" altLang="en-US" sz="1900" kern="1200" dirty="0" smtClean="0">
              <a:latin typeface="黑体" pitchFamily="49" charset="-122"/>
              <a:ea typeface="黑体" pitchFamily="49" charset="-122"/>
            </a:rPr>
            <a:t>2012</a:t>
          </a:r>
          <a:r>
            <a:rPr lang="zh-CN" altLang="en-US" sz="1900" kern="1200" dirty="0" smtClean="0">
              <a:latin typeface="黑体" pitchFamily="49" charset="-122"/>
              <a:ea typeface="黑体" pitchFamily="49" charset="-122"/>
            </a:rPr>
            <a:t>年相关候选项形成了</a:t>
          </a:r>
          <a:r>
            <a:rPr lang="en-US" altLang="en-US" sz="1900" kern="1200" dirty="0" smtClean="0">
              <a:solidFill>
                <a:srgbClr val="FF0000"/>
              </a:solidFill>
              <a:latin typeface="黑体" pitchFamily="49" charset="-122"/>
              <a:ea typeface="黑体" pitchFamily="49" charset="-122"/>
            </a:rPr>
            <a:t>57</a:t>
          </a:r>
          <a:r>
            <a:rPr lang="zh-CN" altLang="en-US" sz="1900" kern="1200" dirty="0" smtClean="0">
              <a:latin typeface="黑体" pitchFamily="49" charset="-122"/>
              <a:ea typeface="黑体" pitchFamily="49" charset="-122"/>
            </a:rPr>
            <a:t>个候选项</a:t>
          </a:r>
          <a:endParaRPr lang="zh-CN" altLang="en-US" sz="1900" kern="1200" dirty="0">
            <a:latin typeface="黑体" pitchFamily="49" charset="-122"/>
            <a:ea typeface="黑体" pitchFamily="49" charset="-122"/>
          </a:endParaRPr>
        </a:p>
      </dsp:txBody>
      <dsp:txXfrm>
        <a:off x="1641734" y="1370640"/>
        <a:ext cx="6369315" cy="925887"/>
      </dsp:txXfrm>
    </dsp:sp>
    <dsp:sp modelId="{ED3FB121-F1B5-42EB-B5A1-5D401A9DD4F3}">
      <dsp:nvSpPr>
        <dsp:cNvPr id="0" name=""/>
        <dsp:cNvSpPr/>
      </dsp:nvSpPr>
      <dsp:spPr>
        <a:xfrm>
          <a:off x="807245" y="1095959"/>
          <a:ext cx="805683" cy="1966999"/>
        </a:xfrm>
        <a:custGeom>
          <a:avLst/>
          <a:gdLst/>
          <a:ahLst/>
          <a:cxnLst/>
          <a:rect l="0" t="0" r="0" b="0"/>
          <a:pathLst>
            <a:path>
              <a:moveTo>
                <a:pt x="0" y="0"/>
              </a:moveTo>
              <a:lnTo>
                <a:pt x="0" y="1966999"/>
              </a:lnTo>
              <a:lnTo>
                <a:pt x="805683" y="19669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8A933D-42DC-488E-BAFF-C075CBB3FD9C}">
      <dsp:nvSpPr>
        <dsp:cNvPr id="0" name=""/>
        <dsp:cNvSpPr/>
      </dsp:nvSpPr>
      <dsp:spPr>
        <a:xfrm>
          <a:off x="1612928" y="2571209"/>
          <a:ext cx="6450405" cy="9834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lvl="0" algn="just" defTabSz="844550">
            <a:lnSpc>
              <a:spcPct val="90000"/>
            </a:lnSpc>
            <a:spcBef>
              <a:spcPct val="0"/>
            </a:spcBef>
            <a:spcAft>
              <a:spcPct val="35000"/>
            </a:spcAft>
          </a:pPr>
          <a:r>
            <a:rPr lang="en-US" altLang="en-US" sz="1900" kern="1200" dirty="0" smtClean="0">
              <a:solidFill>
                <a:srgbClr val="FF0000"/>
              </a:solidFill>
              <a:latin typeface="黑体" pitchFamily="49" charset="-122"/>
              <a:ea typeface="黑体" pitchFamily="49" charset="-122"/>
            </a:rPr>
            <a:t>122</a:t>
          </a:r>
          <a:r>
            <a:rPr lang="zh-CN" altLang="en-US" sz="1900" kern="1200" dirty="0" smtClean="0">
              <a:latin typeface="黑体" pitchFamily="49" charset="-122"/>
              <a:ea typeface="黑体" pitchFamily="49" charset="-122"/>
            </a:rPr>
            <a:t>位委员投票：学术界</a:t>
          </a:r>
          <a:r>
            <a:rPr lang="en-US" altLang="en-US" sz="1900" kern="1200" dirty="0" smtClean="0">
              <a:solidFill>
                <a:srgbClr val="FF0000"/>
              </a:solidFill>
              <a:latin typeface="黑体" pitchFamily="49" charset="-122"/>
              <a:ea typeface="黑体" pitchFamily="49" charset="-122"/>
            </a:rPr>
            <a:t>66</a:t>
          </a:r>
          <a:r>
            <a:rPr lang="zh-CN" altLang="en-US" sz="1900" kern="1200" dirty="0" smtClean="0">
              <a:latin typeface="黑体" pitchFamily="49" charset="-122"/>
              <a:ea typeface="黑体" pitchFamily="49" charset="-122"/>
            </a:rPr>
            <a:t>位、产业界</a:t>
          </a:r>
          <a:r>
            <a:rPr lang="en-US" altLang="en-US" sz="1900" kern="1200" dirty="0" smtClean="0">
              <a:solidFill>
                <a:srgbClr val="FF0000"/>
              </a:solidFill>
              <a:latin typeface="黑体" pitchFamily="49" charset="-122"/>
              <a:ea typeface="黑体" pitchFamily="49" charset="-122"/>
            </a:rPr>
            <a:t>28</a:t>
          </a:r>
          <a:r>
            <a:rPr lang="zh-CN" altLang="en-US" sz="1900" kern="1200" dirty="0" smtClean="0">
              <a:latin typeface="黑体" pitchFamily="49" charset="-122"/>
              <a:ea typeface="黑体" pitchFamily="49" charset="-122"/>
            </a:rPr>
            <a:t>位、政府</a:t>
          </a:r>
          <a:r>
            <a:rPr lang="en-US" altLang="en-US" sz="1900" kern="1200" dirty="0" smtClean="0">
              <a:solidFill>
                <a:srgbClr val="FF0000"/>
              </a:solidFill>
              <a:latin typeface="黑体" pitchFamily="49" charset="-122"/>
              <a:ea typeface="黑体" pitchFamily="49" charset="-122"/>
            </a:rPr>
            <a:t>4</a:t>
          </a:r>
          <a:r>
            <a:rPr lang="zh-CN" altLang="en-US" sz="1900" kern="1200" dirty="0" smtClean="0">
              <a:latin typeface="黑体" pitchFamily="49" charset="-122"/>
              <a:ea typeface="黑体" pitchFamily="49" charset="-122"/>
            </a:rPr>
            <a:t>位、海外</a:t>
          </a:r>
          <a:r>
            <a:rPr lang="en-US" altLang="en-US" sz="1900" kern="1200" dirty="0" smtClean="0">
              <a:solidFill>
                <a:srgbClr val="FF0000"/>
              </a:solidFill>
              <a:latin typeface="黑体" pitchFamily="49" charset="-122"/>
              <a:ea typeface="黑体" pitchFamily="49" charset="-122"/>
            </a:rPr>
            <a:t>13</a:t>
          </a:r>
          <a:r>
            <a:rPr lang="zh-CN" altLang="en-US" sz="1900" kern="1200" dirty="0" smtClean="0">
              <a:latin typeface="黑体" pitchFamily="49" charset="-122"/>
              <a:ea typeface="黑体" pitchFamily="49" charset="-122"/>
            </a:rPr>
            <a:t>位、跨界特邀委员</a:t>
          </a:r>
          <a:r>
            <a:rPr lang="en-US" altLang="en-US" sz="1900" kern="1200" dirty="0" smtClean="0">
              <a:solidFill>
                <a:srgbClr val="FF0000"/>
              </a:solidFill>
              <a:latin typeface="黑体" pitchFamily="49" charset="-122"/>
              <a:ea typeface="黑体" pitchFamily="49" charset="-122"/>
            </a:rPr>
            <a:t>11</a:t>
          </a:r>
          <a:r>
            <a:rPr lang="zh-CN" altLang="en-US" sz="1900" kern="1200" dirty="0" smtClean="0">
              <a:latin typeface="黑体" pitchFamily="49" charset="-122"/>
              <a:ea typeface="黑体" pitchFamily="49" charset="-122"/>
            </a:rPr>
            <a:t>位（数学、物理、金融、管理等领域）</a:t>
          </a:r>
          <a:endParaRPr lang="zh-CN" altLang="en-US" sz="1900" kern="1200" dirty="0">
            <a:latin typeface="黑体" pitchFamily="49" charset="-122"/>
            <a:ea typeface="黑体" pitchFamily="49" charset="-122"/>
          </a:endParaRPr>
        </a:p>
      </dsp:txBody>
      <dsp:txXfrm>
        <a:off x="1641734" y="2600015"/>
        <a:ext cx="6392793" cy="925887"/>
      </dsp:txXfrm>
    </dsp:sp>
    <dsp:sp modelId="{3BB8C1D9-1750-492E-A6F7-2F3A567B32C8}">
      <dsp:nvSpPr>
        <dsp:cNvPr id="0" name=""/>
        <dsp:cNvSpPr/>
      </dsp:nvSpPr>
      <dsp:spPr>
        <a:xfrm>
          <a:off x="807245" y="1095959"/>
          <a:ext cx="805683" cy="3196374"/>
        </a:xfrm>
        <a:custGeom>
          <a:avLst/>
          <a:gdLst/>
          <a:ahLst/>
          <a:cxnLst/>
          <a:rect l="0" t="0" r="0" b="0"/>
          <a:pathLst>
            <a:path>
              <a:moveTo>
                <a:pt x="0" y="0"/>
              </a:moveTo>
              <a:lnTo>
                <a:pt x="0" y="3196374"/>
              </a:lnTo>
              <a:lnTo>
                <a:pt x="805683" y="31963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996D48-1B4B-4D5D-9C41-682316B58BDC}">
      <dsp:nvSpPr>
        <dsp:cNvPr id="0" name=""/>
        <dsp:cNvSpPr/>
      </dsp:nvSpPr>
      <dsp:spPr>
        <a:xfrm>
          <a:off x="1612928" y="3800584"/>
          <a:ext cx="6433143" cy="9834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zh-CN" altLang="en-US" sz="1900" kern="1200" dirty="0" smtClean="0">
              <a:latin typeface="黑体" pitchFamily="49" charset="-122"/>
              <a:ea typeface="黑体" pitchFamily="49" charset="-122"/>
            </a:rPr>
            <a:t>包括</a:t>
          </a:r>
          <a:r>
            <a:rPr lang="zh-CN" altLang="en-US" sz="1900" kern="1200" dirty="0" smtClean="0">
              <a:solidFill>
                <a:srgbClr val="FF0000"/>
              </a:solidFill>
              <a:latin typeface="黑体" pitchFamily="49" charset="-122"/>
              <a:ea typeface="黑体" pitchFamily="49" charset="-122"/>
            </a:rPr>
            <a:t>四个</a:t>
          </a:r>
          <a:r>
            <a:rPr lang="zh-CN" altLang="en-US" sz="1900" kern="1200" dirty="0" smtClean="0">
              <a:latin typeface="黑体" pitchFamily="49" charset="-122"/>
              <a:ea typeface="黑体" pitchFamily="49" charset="-122"/>
            </a:rPr>
            <a:t>分项：</a:t>
          </a:r>
          <a:r>
            <a:rPr lang="en-US" altLang="en-US" sz="1900" kern="1200" dirty="0" smtClean="0">
              <a:latin typeface="黑体" pitchFamily="49" charset="-122"/>
              <a:ea typeface="黑体" pitchFamily="49" charset="-122"/>
            </a:rPr>
            <a:t>2014</a:t>
          </a:r>
          <a:r>
            <a:rPr lang="zh-CN" altLang="en-US" sz="1900" kern="1200" dirty="0" smtClean="0">
              <a:latin typeface="黑体" pitchFamily="49" charset="-122"/>
              <a:ea typeface="黑体" pitchFamily="49" charset="-122"/>
            </a:rPr>
            <a:t>年度</a:t>
          </a:r>
          <a:r>
            <a:rPr lang="zh-CN" altLang="en-US" sz="1900" kern="1200" dirty="0" smtClean="0">
              <a:solidFill>
                <a:srgbClr val="FF0000"/>
              </a:solidFill>
              <a:latin typeface="黑体" pitchFamily="49" charset="-122"/>
              <a:ea typeface="黑体" pitchFamily="49" charset="-122"/>
            </a:rPr>
            <a:t>十大发展趋势</a:t>
          </a:r>
          <a:r>
            <a:rPr lang="zh-CN" altLang="en-US" sz="1900" kern="1200" dirty="0" smtClean="0">
              <a:latin typeface="黑体" pitchFamily="49" charset="-122"/>
              <a:ea typeface="黑体" pitchFamily="49" charset="-122"/>
            </a:rPr>
            <a:t>、</a:t>
          </a:r>
          <a:r>
            <a:rPr lang="zh-CN" altLang="en-US" sz="1900" kern="1200" dirty="0" smtClean="0">
              <a:solidFill>
                <a:srgbClr val="FF0000"/>
              </a:solidFill>
              <a:latin typeface="黑体" pitchFamily="49" charset="-122"/>
              <a:ea typeface="黑体" pitchFamily="49" charset="-122"/>
            </a:rPr>
            <a:t>最受瞩目的应用领域</a:t>
          </a:r>
          <a:r>
            <a:rPr lang="zh-CN" altLang="en-US" sz="1900" kern="1200" dirty="0" smtClean="0">
              <a:solidFill>
                <a:schemeClr val="tx1"/>
              </a:solidFill>
              <a:latin typeface="黑体" pitchFamily="49" charset="-122"/>
              <a:ea typeface="黑体" pitchFamily="49" charset="-122"/>
            </a:rPr>
            <a:t>、</a:t>
          </a:r>
          <a:r>
            <a:rPr lang="zh-CN" altLang="en-US" sz="1900" kern="1200" dirty="0" smtClean="0">
              <a:solidFill>
                <a:srgbClr val="FF0000"/>
              </a:solidFill>
              <a:latin typeface="黑体" pitchFamily="49" charset="-122"/>
              <a:ea typeface="黑体" pitchFamily="49" charset="-122"/>
            </a:rPr>
            <a:t>最受关注的学科技术</a:t>
          </a:r>
          <a:r>
            <a:rPr lang="zh-CN" altLang="en-US" sz="1900" kern="1200" dirty="0" smtClean="0">
              <a:solidFill>
                <a:schemeClr val="tx1"/>
              </a:solidFill>
              <a:latin typeface="黑体" pitchFamily="49" charset="-122"/>
              <a:ea typeface="黑体" pitchFamily="49" charset="-122"/>
            </a:rPr>
            <a:t>与</a:t>
          </a:r>
          <a:r>
            <a:rPr lang="zh-CN" altLang="en-US" sz="1900" kern="1200" dirty="0" smtClean="0">
              <a:solidFill>
                <a:srgbClr val="FF0000"/>
              </a:solidFill>
              <a:latin typeface="黑体" pitchFamily="49" charset="-122"/>
              <a:ea typeface="黑体" pitchFamily="49" charset="-122"/>
            </a:rPr>
            <a:t>最有可能取得突破</a:t>
          </a:r>
          <a:r>
            <a:rPr lang="zh-CN" altLang="en-US" sz="1900" kern="1200" dirty="0" smtClean="0">
              <a:latin typeface="黑体" pitchFamily="49" charset="-122"/>
              <a:ea typeface="黑体" pitchFamily="49" charset="-122"/>
            </a:rPr>
            <a:t>的大数据技术</a:t>
          </a:r>
          <a:endParaRPr lang="zh-CN" altLang="en-US" sz="1900" kern="1200" dirty="0">
            <a:solidFill>
              <a:srgbClr val="FF0000"/>
            </a:solidFill>
            <a:latin typeface="黑体" pitchFamily="49" charset="-122"/>
            <a:ea typeface="黑体" pitchFamily="49" charset="-122"/>
          </a:endParaRPr>
        </a:p>
      </dsp:txBody>
      <dsp:txXfrm>
        <a:off x="1641734" y="3829390"/>
        <a:ext cx="6375531" cy="92588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27DD4-B8B5-4746-9695-BE71EDF4DA20}">
      <dsp:nvSpPr>
        <dsp:cNvPr id="0" name=""/>
        <dsp:cNvSpPr/>
      </dsp:nvSpPr>
      <dsp:spPr>
        <a:xfrm rot="10800000">
          <a:off x="898381" y="1635"/>
          <a:ext cx="7065164" cy="1349488"/>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5087" tIns="76200" rIns="142240" bIns="76200" numCol="1" spcCol="1270" anchor="ctr" anchorCtr="0">
          <a:noAutofit/>
        </a:bodyPr>
        <a:lstStyle/>
        <a:p>
          <a:pPr lvl="0" algn="just" defTabSz="889000">
            <a:lnSpc>
              <a:spcPct val="90000"/>
            </a:lnSpc>
            <a:spcBef>
              <a:spcPct val="0"/>
            </a:spcBef>
            <a:spcAft>
              <a:spcPct val="35000"/>
            </a:spcAft>
          </a:pPr>
          <a:r>
            <a:rPr lang="zh-CN" altLang="en-US" sz="2000" kern="1200" dirty="0" smtClean="0">
              <a:solidFill>
                <a:srgbClr val="FF0000"/>
              </a:solidFill>
              <a:latin typeface="黑体" panose="02010609060101010101" pitchFamily="49" charset="-122"/>
              <a:ea typeface="黑体" panose="02010609060101010101" pitchFamily="49" charset="-122"/>
            </a:rPr>
            <a:t>最受瞩目的应用：</a:t>
          </a:r>
          <a:endParaRPr lang="en-US" altLang="zh-CN" sz="2000" kern="1200" dirty="0" smtClean="0">
            <a:solidFill>
              <a:srgbClr val="FF0000"/>
            </a:solidFill>
            <a:latin typeface="黑体" panose="02010609060101010101" pitchFamily="49" charset="-122"/>
            <a:ea typeface="黑体" panose="02010609060101010101" pitchFamily="49" charset="-122"/>
          </a:endParaRPr>
        </a:p>
        <a:p>
          <a:pPr lvl="0" algn="just" defTabSz="889000">
            <a:lnSpc>
              <a:spcPct val="90000"/>
            </a:lnSpc>
            <a:spcBef>
              <a:spcPct val="0"/>
            </a:spcBef>
            <a:spcAft>
              <a:spcPct val="35000"/>
            </a:spcAft>
          </a:pPr>
          <a:r>
            <a:rPr lang="en-US" altLang="en-US" sz="1800" kern="1200" dirty="0" smtClean="0">
              <a:latin typeface="黑体" panose="02010609060101010101" pitchFamily="49" charset="-122"/>
              <a:ea typeface="黑体" panose="02010609060101010101" pitchFamily="49" charset="-122"/>
            </a:rPr>
            <a:t>1</a:t>
          </a:r>
          <a:r>
            <a:rPr lang="zh-CN" altLang="en-US" sz="1800" kern="1200" dirty="0" smtClean="0">
              <a:latin typeface="黑体" panose="02010609060101010101" pitchFamily="49" charset="-122"/>
              <a:ea typeface="黑体" panose="02010609060101010101" pitchFamily="49" charset="-122"/>
            </a:rPr>
            <a:t>、网络大数据；</a:t>
          </a:r>
          <a:r>
            <a:rPr lang="en-US" altLang="en-US" sz="1800" kern="1200" dirty="0" smtClean="0">
              <a:latin typeface="黑体" panose="02010609060101010101" pitchFamily="49" charset="-122"/>
              <a:ea typeface="黑体" panose="02010609060101010101" pitchFamily="49" charset="-122"/>
            </a:rPr>
            <a:t>2</a:t>
          </a:r>
          <a:r>
            <a:rPr lang="zh-CN" altLang="en-US" sz="1800" kern="1200" dirty="0" smtClean="0">
              <a:latin typeface="黑体" panose="02010609060101010101" pitchFamily="49" charset="-122"/>
              <a:ea typeface="黑体" panose="02010609060101010101" pitchFamily="49" charset="-122"/>
            </a:rPr>
            <a:t>、金融大数据；</a:t>
          </a:r>
          <a:r>
            <a:rPr lang="en-US" altLang="en-US" sz="1800" kern="1200" dirty="0" smtClean="0">
              <a:latin typeface="黑体" panose="02010609060101010101" pitchFamily="49" charset="-122"/>
              <a:ea typeface="黑体" panose="02010609060101010101" pitchFamily="49" charset="-122"/>
            </a:rPr>
            <a:t>3</a:t>
          </a:r>
          <a:r>
            <a:rPr lang="zh-CN" altLang="en-US" sz="1800" kern="1200" dirty="0" smtClean="0">
              <a:latin typeface="黑体" panose="02010609060101010101" pitchFamily="49" charset="-122"/>
              <a:ea typeface="黑体" panose="02010609060101010101" pitchFamily="49" charset="-122"/>
            </a:rPr>
            <a:t>、健康医疗大数据；</a:t>
          </a:r>
          <a:endParaRPr lang="en-US" altLang="zh-CN" sz="1800" kern="1200" dirty="0" smtClean="0">
            <a:latin typeface="黑体" panose="02010609060101010101" pitchFamily="49" charset="-122"/>
            <a:ea typeface="黑体" panose="02010609060101010101" pitchFamily="49" charset="-122"/>
          </a:endParaRPr>
        </a:p>
        <a:p>
          <a:pPr lvl="0" algn="just" defTabSz="889000">
            <a:lnSpc>
              <a:spcPct val="90000"/>
            </a:lnSpc>
            <a:spcBef>
              <a:spcPct val="0"/>
            </a:spcBef>
            <a:spcAft>
              <a:spcPct val="35000"/>
            </a:spcAft>
          </a:pPr>
          <a:r>
            <a:rPr lang="en-US" altLang="en-US" sz="1800" kern="1200" dirty="0" smtClean="0">
              <a:latin typeface="黑体" panose="02010609060101010101" pitchFamily="49" charset="-122"/>
              <a:ea typeface="黑体" panose="02010609060101010101" pitchFamily="49" charset="-122"/>
            </a:rPr>
            <a:t>4</a:t>
          </a:r>
          <a:r>
            <a:rPr lang="zh-CN" altLang="en-US" sz="1800" kern="1200" dirty="0" smtClean="0">
              <a:latin typeface="黑体" panose="02010609060101010101" pitchFamily="49" charset="-122"/>
              <a:ea typeface="黑体" panose="02010609060101010101" pitchFamily="49" charset="-122"/>
            </a:rPr>
            <a:t>、企业大数据；</a:t>
          </a:r>
          <a:r>
            <a:rPr lang="en-US" altLang="en-US" sz="1800" kern="1200" dirty="0" smtClean="0">
              <a:latin typeface="黑体" panose="02010609060101010101" pitchFamily="49" charset="-122"/>
              <a:ea typeface="黑体" panose="02010609060101010101" pitchFamily="49" charset="-122"/>
            </a:rPr>
            <a:t>5</a:t>
          </a:r>
          <a:r>
            <a:rPr lang="zh-CN" altLang="en-US" sz="1800" kern="1200" dirty="0" smtClean="0">
              <a:latin typeface="黑体" panose="02010609060101010101" pitchFamily="49" charset="-122"/>
              <a:ea typeface="黑体" panose="02010609060101010101" pitchFamily="49" charset="-122"/>
            </a:rPr>
            <a:t>、政府管理大数据；</a:t>
          </a:r>
          <a:r>
            <a:rPr lang="en-US" altLang="en-US" sz="1800" kern="1200" dirty="0" smtClean="0">
              <a:latin typeface="黑体" panose="02010609060101010101" pitchFamily="49" charset="-122"/>
              <a:ea typeface="黑体" panose="02010609060101010101" pitchFamily="49" charset="-122"/>
            </a:rPr>
            <a:t>6</a:t>
          </a:r>
          <a:r>
            <a:rPr lang="zh-CN" altLang="en-US" sz="1800" kern="1200" dirty="0" smtClean="0">
              <a:latin typeface="黑体" panose="02010609060101010101" pitchFamily="49" charset="-122"/>
              <a:ea typeface="黑体" panose="02010609060101010101" pitchFamily="49" charset="-122"/>
            </a:rPr>
            <a:t>、安全大数据</a:t>
          </a:r>
          <a:endParaRPr lang="zh-CN" altLang="en-US" sz="1800" kern="1200" dirty="0">
            <a:latin typeface="黑体" panose="02010609060101010101" pitchFamily="49" charset="-122"/>
            <a:ea typeface="黑体" panose="02010609060101010101" pitchFamily="49" charset="-122"/>
          </a:endParaRPr>
        </a:p>
      </dsp:txBody>
      <dsp:txXfrm rot="10800000">
        <a:off x="1235753" y="1635"/>
        <a:ext cx="6727792" cy="1349488"/>
      </dsp:txXfrm>
    </dsp:sp>
    <dsp:sp modelId="{2839B175-C07C-4A9A-87BC-5D631427960A}">
      <dsp:nvSpPr>
        <dsp:cNvPr id="0" name=""/>
        <dsp:cNvSpPr/>
      </dsp:nvSpPr>
      <dsp:spPr>
        <a:xfrm>
          <a:off x="360033" y="1635"/>
          <a:ext cx="1349488" cy="134948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E86F0AB-02F5-4F65-9FCC-E7327AD3C6D0}">
      <dsp:nvSpPr>
        <dsp:cNvPr id="0" name=""/>
        <dsp:cNvSpPr/>
      </dsp:nvSpPr>
      <dsp:spPr>
        <a:xfrm rot="10800000">
          <a:off x="898381" y="1753957"/>
          <a:ext cx="7065164" cy="1349488"/>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5087" tIns="76200" rIns="142240" bIns="76200" numCol="1" spcCol="1270" anchor="ctr" anchorCtr="0">
          <a:noAutofit/>
        </a:bodyPr>
        <a:lstStyle/>
        <a:p>
          <a:pPr lvl="0" algn="just" defTabSz="889000">
            <a:lnSpc>
              <a:spcPct val="90000"/>
            </a:lnSpc>
            <a:spcBef>
              <a:spcPct val="0"/>
            </a:spcBef>
            <a:spcAft>
              <a:spcPct val="35000"/>
            </a:spcAft>
          </a:pPr>
          <a:r>
            <a:rPr lang="zh-CN" altLang="en-US" sz="2000" kern="1200" dirty="0" smtClean="0">
              <a:solidFill>
                <a:srgbClr val="FF0000"/>
              </a:solidFill>
              <a:latin typeface="黑体" panose="02010609060101010101" pitchFamily="49" charset="-122"/>
              <a:ea typeface="黑体" panose="02010609060101010101" pitchFamily="49" charset="-122"/>
            </a:rPr>
            <a:t>最受瞩目的学科和技术：</a:t>
          </a:r>
          <a:r>
            <a:rPr lang="zh-CN" altLang="en-US" sz="1800" kern="1200" dirty="0" smtClean="0">
              <a:latin typeface="黑体" panose="02010609060101010101" pitchFamily="49" charset="-122"/>
              <a:ea typeface="黑体" panose="02010609060101010101" pitchFamily="49" charset="-122"/>
            </a:rPr>
            <a:t>  </a:t>
          </a:r>
          <a:endParaRPr lang="en-US" altLang="zh-CN" sz="1800" kern="1200" dirty="0" smtClean="0">
            <a:latin typeface="黑体" panose="02010609060101010101" pitchFamily="49" charset="-122"/>
            <a:ea typeface="黑体" panose="02010609060101010101" pitchFamily="49" charset="-122"/>
          </a:endParaRPr>
        </a:p>
        <a:p>
          <a:pPr lvl="0" algn="just" defTabSz="889000">
            <a:lnSpc>
              <a:spcPct val="90000"/>
            </a:lnSpc>
            <a:spcBef>
              <a:spcPct val="0"/>
            </a:spcBef>
            <a:spcAft>
              <a:spcPct val="35000"/>
            </a:spcAft>
          </a:pPr>
          <a:r>
            <a:rPr lang="en-US" altLang="zh-CN" sz="1800" kern="1200" dirty="0" smtClean="0">
              <a:latin typeface="黑体" panose="02010609060101010101" pitchFamily="49" charset="-122"/>
              <a:ea typeface="黑体" panose="02010609060101010101" pitchFamily="49" charset="-122"/>
            </a:rPr>
            <a:t>1</a:t>
          </a:r>
          <a:r>
            <a:rPr lang="zh-CN" altLang="en-US" sz="1800" kern="1200" dirty="0" smtClean="0">
              <a:latin typeface="黑体" panose="02010609060101010101" pitchFamily="49" charset="-122"/>
              <a:ea typeface="黑体" panose="02010609060101010101" pitchFamily="49" charset="-122"/>
            </a:rPr>
            <a:t>、大数据学习与挖掘；</a:t>
          </a:r>
          <a:r>
            <a:rPr lang="en-US" altLang="en-US" sz="1800" kern="1200" dirty="0" smtClean="0">
              <a:latin typeface="黑体" panose="02010609060101010101" pitchFamily="49" charset="-122"/>
              <a:ea typeface="黑体" panose="02010609060101010101" pitchFamily="49" charset="-122"/>
            </a:rPr>
            <a:t> 2</a:t>
          </a:r>
          <a:r>
            <a:rPr lang="zh-CN" altLang="en-US" sz="1800" kern="1200" dirty="0" smtClean="0">
              <a:latin typeface="黑体" panose="02010609060101010101" pitchFamily="49" charset="-122"/>
              <a:ea typeface="黑体" panose="02010609060101010101" pitchFamily="49" charset="-122"/>
            </a:rPr>
            <a:t>、分布式计算架构 ；</a:t>
          </a:r>
          <a:endParaRPr lang="en-US" altLang="zh-CN" sz="1800" kern="1200" dirty="0" smtClean="0">
            <a:latin typeface="黑体" panose="02010609060101010101" pitchFamily="49" charset="-122"/>
            <a:ea typeface="黑体" panose="02010609060101010101" pitchFamily="49" charset="-122"/>
          </a:endParaRPr>
        </a:p>
        <a:p>
          <a:pPr lvl="0" algn="just" defTabSz="889000">
            <a:lnSpc>
              <a:spcPct val="90000"/>
            </a:lnSpc>
            <a:spcBef>
              <a:spcPct val="0"/>
            </a:spcBef>
            <a:spcAft>
              <a:spcPct val="35000"/>
            </a:spcAft>
          </a:pPr>
          <a:r>
            <a:rPr lang="en-US" altLang="zh-CN" sz="1800" kern="1200" dirty="0" smtClean="0">
              <a:latin typeface="黑体" panose="02010609060101010101" pitchFamily="49" charset="-122"/>
              <a:ea typeface="黑体" panose="02010609060101010101" pitchFamily="49" charset="-122"/>
            </a:rPr>
            <a:t>3</a:t>
          </a:r>
          <a:r>
            <a:rPr lang="zh-CN" altLang="en-US" sz="1800" kern="1200" dirty="0" smtClean="0">
              <a:latin typeface="黑体" panose="02010609060101010101" pitchFamily="49" charset="-122"/>
              <a:ea typeface="黑体" panose="02010609060101010101" pitchFamily="49" charset="-122"/>
            </a:rPr>
            <a:t>、实时计算；        </a:t>
          </a:r>
          <a:r>
            <a:rPr lang="en-US" altLang="zh-CN" sz="1800" kern="1200" dirty="0" smtClean="0">
              <a:latin typeface="黑体" panose="02010609060101010101" pitchFamily="49" charset="-122"/>
              <a:ea typeface="黑体" panose="02010609060101010101" pitchFamily="49" charset="-122"/>
            </a:rPr>
            <a:t>4</a:t>
          </a:r>
          <a:r>
            <a:rPr lang="zh-CN" altLang="en-US" sz="1800" kern="1200" dirty="0" smtClean="0">
              <a:latin typeface="黑体" panose="02010609060101010101" pitchFamily="49" charset="-122"/>
              <a:ea typeface="黑体" panose="02010609060101010101" pitchFamily="49" charset="-122"/>
            </a:rPr>
            <a:t>、大数据分析与可视化</a:t>
          </a:r>
          <a:endParaRPr lang="zh-CN" altLang="en-US" sz="1800" kern="1200" dirty="0">
            <a:latin typeface="黑体" panose="02010609060101010101" pitchFamily="49" charset="-122"/>
            <a:ea typeface="黑体" panose="02010609060101010101" pitchFamily="49" charset="-122"/>
          </a:endParaRPr>
        </a:p>
      </dsp:txBody>
      <dsp:txXfrm rot="10800000">
        <a:off x="1235753" y="1753957"/>
        <a:ext cx="6727792" cy="1349488"/>
      </dsp:txXfrm>
    </dsp:sp>
    <dsp:sp modelId="{A16C8DAF-9DAE-478A-86DC-60593D2E5502}">
      <dsp:nvSpPr>
        <dsp:cNvPr id="0" name=""/>
        <dsp:cNvSpPr/>
      </dsp:nvSpPr>
      <dsp:spPr>
        <a:xfrm>
          <a:off x="360033" y="1753957"/>
          <a:ext cx="1349488" cy="134948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C843C710-90E2-4FD2-B25E-BB971D0D298F}">
      <dsp:nvSpPr>
        <dsp:cNvPr id="0" name=""/>
        <dsp:cNvSpPr/>
      </dsp:nvSpPr>
      <dsp:spPr>
        <a:xfrm rot="10800000">
          <a:off x="898381" y="3506278"/>
          <a:ext cx="7065164" cy="1349488"/>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5087" tIns="76200" rIns="142240" bIns="76200" numCol="1" spcCol="1270" anchor="ctr" anchorCtr="0">
          <a:noAutofit/>
        </a:bodyPr>
        <a:lstStyle/>
        <a:p>
          <a:pPr lvl="0" algn="just" defTabSz="889000">
            <a:lnSpc>
              <a:spcPct val="90000"/>
            </a:lnSpc>
            <a:spcBef>
              <a:spcPct val="0"/>
            </a:spcBef>
            <a:spcAft>
              <a:spcPct val="35000"/>
            </a:spcAft>
          </a:pPr>
          <a:r>
            <a:rPr lang="zh-CN" altLang="en-US" sz="2000" b="0" i="0" kern="1200" dirty="0" smtClean="0">
              <a:solidFill>
                <a:srgbClr val="FF0000"/>
              </a:solidFill>
              <a:latin typeface="黑体" panose="02010609060101010101" pitchFamily="49" charset="-122"/>
              <a:ea typeface="黑体" panose="02010609060101010101" pitchFamily="49" charset="-122"/>
            </a:rPr>
            <a:t>最先突破技术环节：</a:t>
          </a:r>
          <a:endParaRPr lang="en-US" altLang="zh-CN" sz="2000" b="0" i="0" kern="1200" dirty="0" smtClean="0">
            <a:solidFill>
              <a:srgbClr val="FF0000"/>
            </a:solidFill>
            <a:latin typeface="黑体" panose="02010609060101010101" pitchFamily="49" charset="-122"/>
            <a:ea typeface="黑体" panose="02010609060101010101" pitchFamily="49" charset="-122"/>
          </a:endParaRPr>
        </a:p>
        <a:p>
          <a:pPr lvl="0" algn="just" defTabSz="889000">
            <a:lnSpc>
              <a:spcPct val="90000"/>
            </a:lnSpc>
            <a:spcBef>
              <a:spcPct val="0"/>
            </a:spcBef>
            <a:spcAft>
              <a:spcPct val="35000"/>
            </a:spcAft>
          </a:pPr>
          <a:r>
            <a:rPr lang="en-US" altLang="zh-CN" sz="1800" b="0" i="0" kern="1200" dirty="0" smtClean="0">
              <a:latin typeface="黑体" panose="02010609060101010101" pitchFamily="49" charset="-122"/>
              <a:ea typeface="黑体" panose="02010609060101010101" pitchFamily="49" charset="-122"/>
            </a:rPr>
            <a:t>1</a:t>
          </a:r>
          <a:r>
            <a:rPr lang="zh-CN" altLang="en-US" sz="1800" b="0" i="0" kern="1200" dirty="0" smtClean="0">
              <a:latin typeface="黑体" panose="02010609060101010101" pitchFamily="49" charset="-122"/>
              <a:ea typeface="黑体" panose="02010609060101010101" pitchFamily="49" charset="-122"/>
            </a:rPr>
            <a:t>、分析挖掘；      </a:t>
          </a:r>
          <a:r>
            <a:rPr lang="en-US" altLang="zh-CN" sz="1800" b="0" i="0" kern="1200" dirty="0" smtClean="0">
              <a:latin typeface="黑体" panose="02010609060101010101" pitchFamily="49" charset="-122"/>
              <a:ea typeface="黑体" panose="02010609060101010101" pitchFamily="49" charset="-122"/>
            </a:rPr>
            <a:t>2</a:t>
          </a:r>
          <a:r>
            <a:rPr lang="zh-CN" altLang="en-US" sz="1800" b="0" i="0" kern="1200" dirty="0" smtClean="0">
              <a:latin typeface="黑体" panose="02010609060101010101" pitchFamily="49" charset="-122"/>
              <a:ea typeface="黑体" panose="02010609060101010101" pitchFamily="49" charset="-122"/>
            </a:rPr>
            <a:t>、存储结构和系统；</a:t>
          </a:r>
          <a:endParaRPr lang="en-US" altLang="zh-CN" sz="1800" b="0" i="0" kern="1200" dirty="0" smtClean="0">
            <a:latin typeface="黑体" panose="02010609060101010101" pitchFamily="49" charset="-122"/>
            <a:ea typeface="黑体" panose="02010609060101010101" pitchFamily="49" charset="-122"/>
          </a:endParaRPr>
        </a:p>
        <a:p>
          <a:pPr lvl="0" algn="just" defTabSz="889000">
            <a:lnSpc>
              <a:spcPct val="90000"/>
            </a:lnSpc>
            <a:spcBef>
              <a:spcPct val="0"/>
            </a:spcBef>
            <a:spcAft>
              <a:spcPct val="35000"/>
            </a:spcAft>
          </a:pPr>
          <a:r>
            <a:rPr lang="en-US" altLang="zh-CN" sz="1800" b="0" i="0" kern="1200" dirty="0" smtClean="0">
              <a:latin typeface="黑体" panose="02010609060101010101" pitchFamily="49" charset="-122"/>
              <a:ea typeface="黑体" panose="02010609060101010101" pitchFamily="49" charset="-122"/>
            </a:rPr>
            <a:t>3</a:t>
          </a:r>
          <a:r>
            <a:rPr lang="zh-CN" altLang="en-US" sz="1800" b="0" i="0" kern="1200" dirty="0" smtClean="0">
              <a:latin typeface="黑体" panose="02010609060101010101" pitchFamily="49" charset="-122"/>
              <a:ea typeface="黑体" panose="02010609060101010101" pitchFamily="49" charset="-122"/>
            </a:rPr>
            <a:t>、数据采集和数据化</a:t>
          </a:r>
          <a:endParaRPr lang="zh-CN" altLang="en-US" sz="1800" kern="1200" dirty="0">
            <a:latin typeface="黑体" panose="02010609060101010101" pitchFamily="49" charset="-122"/>
            <a:ea typeface="黑体" panose="02010609060101010101" pitchFamily="49" charset="-122"/>
          </a:endParaRPr>
        </a:p>
      </dsp:txBody>
      <dsp:txXfrm rot="10800000">
        <a:off x="1235753" y="3506278"/>
        <a:ext cx="6727792" cy="1349488"/>
      </dsp:txXfrm>
    </dsp:sp>
    <dsp:sp modelId="{3248992C-777D-45EB-8261-7C42CDAF1A13}">
      <dsp:nvSpPr>
        <dsp:cNvPr id="0" name=""/>
        <dsp:cNvSpPr/>
      </dsp:nvSpPr>
      <dsp:spPr>
        <a:xfrm>
          <a:off x="360033" y="3506278"/>
          <a:ext cx="1349488" cy="134948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91463-B04A-4F60-ABA9-4C26F9C0FA3E}">
      <dsp:nvSpPr>
        <dsp:cNvPr id="0" name=""/>
        <dsp:cNvSpPr/>
      </dsp:nvSpPr>
      <dsp:spPr>
        <a:xfrm>
          <a:off x="648081" y="322933"/>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一、背景与意义</a:t>
          </a:r>
          <a:endParaRPr lang="zh-CN" altLang="en-US" sz="2000" b="1" kern="1200" dirty="0">
            <a:latin typeface="黑体" panose="02010609060101010101" pitchFamily="49" charset="-122"/>
            <a:ea typeface="黑体" panose="02010609060101010101" pitchFamily="49" charset="-122"/>
          </a:endParaRPr>
        </a:p>
      </dsp:txBody>
      <dsp:txXfrm>
        <a:off x="674749" y="349601"/>
        <a:ext cx="5110573" cy="492970"/>
      </dsp:txXfrm>
    </dsp:sp>
    <dsp:sp modelId="{6D15F6D9-B98C-4C3D-A521-FB5F2CAF1CE0}">
      <dsp:nvSpPr>
        <dsp:cNvPr id="0" name=""/>
        <dsp:cNvSpPr/>
      </dsp:nvSpPr>
      <dsp:spPr>
        <a:xfrm>
          <a:off x="1049520" y="1216790"/>
          <a:ext cx="5163909" cy="546306"/>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二、概念与内涵</a:t>
          </a:r>
          <a:endParaRPr lang="zh-CN" altLang="en-US" sz="2000" b="1" kern="1200" dirty="0">
            <a:latin typeface="黑体" panose="02010609060101010101" pitchFamily="49" charset="-122"/>
            <a:ea typeface="黑体" panose="02010609060101010101" pitchFamily="49" charset="-122"/>
          </a:endParaRPr>
        </a:p>
      </dsp:txBody>
      <dsp:txXfrm>
        <a:off x="1076188" y="1243458"/>
        <a:ext cx="5110573" cy="492970"/>
      </dsp:txXfrm>
    </dsp:sp>
    <dsp:sp modelId="{79FC0415-F07D-4263-B04A-5E6AE22D0E20}">
      <dsp:nvSpPr>
        <dsp:cNvPr id="0" name=""/>
        <dsp:cNvSpPr/>
      </dsp:nvSpPr>
      <dsp:spPr>
        <a:xfrm>
          <a:off x="1192139" y="2196335"/>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三、典型应用现状</a:t>
          </a:r>
          <a:endParaRPr lang="zh-CN" altLang="en-US" sz="2000" b="1" kern="1200" dirty="0">
            <a:latin typeface="黑体" panose="02010609060101010101" pitchFamily="49" charset="-122"/>
            <a:ea typeface="黑体" panose="02010609060101010101" pitchFamily="49" charset="-122"/>
          </a:endParaRPr>
        </a:p>
      </dsp:txBody>
      <dsp:txXfrm>
        <a:off x="1218807" y="2223003"/>
        <a:ext cx="5110573" cy="492970"/>
      </dsp:txXfrm>
    </dsp:sp>
    <dsp:sp modelId="{3FE707B7-89FF-48B3-8D89-1EB70564E63B}">
      <dsp:nvSpPr>
        <dsp:cNvPr id="0" name=""/>
        <dsp:cNvSpPr/>
      </dsp:nvSpPr>
      <dsp:spPr>
        <a:xfrm>
          <a:off x="1008126" y="3131247"/>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四、关键技术</a:t>
          </a:r>
          <a:endParaRPr lang="zh-CN" altLang="en-US" sz="2000" b="1" kern="1200" dirty="0">
            <a:latin typeface="黑体" panose="02010609060101010101" pitchFamily="49" charset="-122"/>
            <a:ea typeface="黑体" panose="02010609060101010101" pitchFamily="49" charset="-122"/>
          </a:endParaRPr>
        </a:p>
      </dsp:txBody>
      <dsp:txXfrm>
        <a:off x="1034794" y="3157915"/>
        <a:ext cx="5110573" cy="492970"/>
      </dsp:txXfrm>
    </dsp:sp>
    <dsp:sp modelId="{2E937739-3207-4691-8516-F253CFC84357}">
      <dsp:nvSpPr>
        <dsp:cNvPr id="0" name=""/>
        <dsp:cNvSpPr/>
      </dsp:nvSpPr>
      <dsp:spPr>
        <a:xfrm>
          <a:off x="432054" y="3995341"/>
          <a:ext cx="5163909" cy="546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黑体" panose="02010609060101010101" pitchFamily="49" charset="-122"/>
              <a:ea typeface="黑体" panose="02010609060101010101" pitchFamily="49" charset="-122"/>
            </a:rPr>
            <a:t>五、发展趋势</a:t>
          </a:r>
          <a:endParaRPr lang="zh-CN" altLang="en-US" sz="2000" b="1" kern="1200" dirty="0">
            <a:latin typeface="黑体" panose="02010609060101010101" pitchFamily="49" charset="-122"/>
            <a:ea typeface="黑体" panose="02010609060101010101" pitchFamily="49" charset="-122"/>
          </a:endParaRPr>
        </a:p>
      </dsp:txBody>
      <dsp:txXfrm>
        <a:off x="458722" y="4022009"/>
        <a:ext cx="5110573" cy="492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9FEB8-53E4-4FB0-9272-3CBC411AD963}">
      <dsp:nvSpPr>
        <dsp:cNvPr id="0" name=""/>
        <dsp:cNvSpPr/>
      </dsp:nvSpPr>
      <dsp:spPr>
        <a:xfrm>
          <a:off x="479102" y="49820"/>
          <a:ext cx="2155977" cy="323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4770" rIns="64770" bIns="0" numCol="1" spcCol="1270" anchor="b" anchorCtr="0">
          <a:noAutofit/>
        </a:bodyPr>
        <a:lstStyle/>
        <a:p>
          <a:pPr lvl="0" algn="l" defTabSz="755650">
            <a:lnSpc>
              <a:spcPct val="90000"/>
            </a:lnSpc>
            <a:spcBef>
              <a:spcPct val="0"/>
            </a:spcBef>
            <a:spcAft>
              <a:spcPct val="35000"/>
            </a:spcAft>
          </a:pPr>
          <a:endParaRPr lang="zh-CN" altLang="en-US" sz="1700" kern="1200" dirty="0"/>
        </a:p>
      </dsp:txBody>
      <dsp:txXfrm>
        <a:off x="479102" y="49820"/>
        <a:ext cx="2155977" cy="323396"/>
      </dsp:txXfrm>
    </dsp:sp>
    <dsp:sp modelId="{33C0A09E-53F8-4D20-A70B-4F6B4A6C808B}">
      <dsp:nvSpPr>
        <dsp:cNvPr id="0" name=""/>
        <dsp:cNvSpPr/>
      </dsp:nvSpPr>
      <dsp:spPr>
        <a:xfrm>
          <a:off x="479102" y="437315"/>
          <a:ext cx="2155977" cy="215597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0" r="-5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754638-3C34-452E-BDAE-D927D2914FC6}">
      <dsp:nvSpPr>
        <dsp:cNvPr id="0" name=""/>
        <dsp:cNvSpPr/>
      </dsp:nvSpPr>
      <dsp:spPr>
        <a:xfrm>
          <a:off x="2862984" y="49820"/>
          <a:ext cx="2155977" cy="323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4770" rIns="64770" bIns="0" numCol="1" spcCol="1270" anchor="b" anchorCtr="0">
          <a:noAutofit/>
        </a:bodyPr>
        <a:lstStyle/>
        <a:p>
          <a:pPr lvl="0" algn="l" defTabSz="755650">
            <a:lnSpc>
              <a:spcPct val="90000"/>
            </a:lnSpc>
            <a:spcBef>
              <a:spcPct val="0"/>
            </a:spcBef>
            <a:spcAft>
              <a:spcPct val="35000"/>
            </a:spcAft>
          </a:pPr>
          <a:endParaRPr lang="zh-CN" altLang="en-US" sz="1700" kern="1200" dirty="0"/>
        </a:p>
      </dsp:txBody>
      <dsp:txXfrm>
        <a:off x="2862984" y="49820"/>
        <a:ext cx="2155977" cy="323396"/>
      </dsp:txXfrm>
    </dsp:sp>
    <dsp:sp modelId="{22D412F1-D6F4-4C7F-AC16-57DDC52473DF}">
      <dsp:nvSpPr>
        <dsp:cNvPr id="0" name=""/>
        <dsp:cNvSpPr/>
      </dsp:nvSpPr>
      <dsp:spPr>
        <a:xfrm>
          <a:off x="2862984" y="437315"/>
          <a:ext cx="2155977" cy="215597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8F86A1-F2DC-4FA0-B2A6-6F8725CA7437}">
      <dsp:nvSpPr>
        <dsp:cNvPr id="0" name=""/>
        <dsp:cNvSpPr/>
      </dsp:nvSpPr>
      <dsp:spPr>
        <a:xfrm>
          <a:off x="5246866" y="49820"/>
          <a:ext cx="2155977" cy="323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4770" rIns="64770" bIns="0" numCol="1" spcCol="1270" anchor="b" anchorCtr="0">
          <a:noAutofit/>
        </a:bodyPr>
        <a:lstStyle/>
        <a:p>
          <a:pPr lvl="0" algn="l" defTabSz="755650">
            <a:lnSpc>
              <a:spcPct val="90000"/>
            </a:lnSpc>
            <a:spcBef>
              <a:spcPct val="0"/>
            </a:spcBef>
            <a:spcAft>
              <a:spcPct val="35000"/>
            </a:spcAft>
          </a:pPr>
          <a:endParaRPr lang="zh-CN" altLang="en-US" sz="1700" kern="1200" dirty="0"/>
        </a:p>
      </dsp:txBody>
      <dsp:txXfrm>
        <a:off x="5246866" y="49820"/>
        <a:ext cx="2155977" cy="323396"/>
      </dsp:txXfrm>
    </dsp:sp>
    <dsp:sp modelId="{B4748E5A-80C3-4B12-9B6C-A9CDD6D723F1}">
      <dsp:nvSpPr>
        <dsp:cNvPr id="0" name=""/>
        <dsp:cNvSpPr/>
      </dsp:nvSpPr>
      <dsp:spPr>
        <a:xfrm>
          <a:off x="5246866" y="437315"/>
          <a:ext cx="2155977" cy="215597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44850C-E5E8-40E0-A0DF-9226E03C299C}">
      <dsp:nvSpPr>
        <dsp:cNvPr id="0" name=""/>
        <dsp:cNvSpPr/>
      </dsp:nvSpPr>
      <dsp:spPr>
        <a:xfrm>
          <a:off x="479102" y="2808889"/>
          <a:ext cx="2155977" cy="323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4770" rIns="64770" bIns="0" numCol="1" spcCol="1270" anchor="b" anchorCtr="0">
          <a:noAutofit/>
        </a:bodyPr>
        <a:lstStyle/>
        <a:p>
          <a:pPr lvl="0" algn="l" defTabSz="755650">
            <a:lnSpc>
              <a:spcPct val="90000"/>
            </a:lnSpc>
            <a:spcBef>
              <a:spcPct val="0"/>
            </a:spcBef>
            <a:spcAft>
              <a:spcPct val="35000"/>
            </a:spcAft>
          </a:pPr>
          <a:endParaRPr lang="zh-CN" altLang="en-US" sz="1700" kern="1200" dirty="0"/>
        </a:p>
      </dsp:txBody>
      <dsp:txXfrm>
        <a:off x="479102" y="2808889"/>
        <a:ext cx="2155977" cy="323396"/>
      </dsp:txXfrm>
    </dsp:sp>
    <dsp:sp modelId="{A0A63FAA-F609-472F-8C05-9DCC7665E127}">
      <dsp:nvSpPr>
        <dsp:cNvPr id="0" name=""/>
        <dsp:cNvSpPr/>
      </dsp:nvSpPr>
      <dsp:spPr>
        <a:xfrm>
          <a:off x="479102" y="3196384"/>
          <a:ext cx="2155977" cy="2155977"/>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AE8B50-86D0-4F2B-BF25-A500B16855BC}">
      <dsp:nvSpPr>
        <dsp:cNvPr id="0" name=""/>
        <dsp:cNvSpPr/>
      </dsp:nvSpPr>
      <dsp:spPr>
        <a:xfrm>
          <a:off x="2862984" y="2808889"/>
          <a:ext cx="2155977" cy="323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b" anchorCtr="0">
          <a:noAutofit/>
        </a:bodyPr>
        <a:lstStyle/>
        <a:p>
          <a:pPr lvl="0" algn="l" defTabSz="800100">
            <a:lnSpc>
              <a:spcPct val="90000"/>
            </a:lnSpc>
            <a:spcBef>
              <a:spcPct val="0"/>
            </a:spcBef>
            <a:spcAft>
              <a:spcPct val="35000"/>
            </a:spcAft>
          </a:pPr>
          <a:endParaRPr lang="zh-CN" altLang="en-US" sz="1800" kern="1200" dirty="0"/>
        </a:p>
      </dsp:txBody>
      <dsp:txXfrm>
        <a:off x="2862984" y="2808889"/>
        <a:ext cx="2155977" cy="323396"/>
      </dsp:txXfrm>
    </dsp:sp>
    <dsp:sp modelId="{E4D7404C-06AA-4E55-847D-A96E48CCF0C6}">
      <dsp:nvSpPr>
        <dsp:cNvPr id="0" name=""/>
        <dsp:cNvSpPr/>
      </dsp:nvSpPr>
      <dsp:spPr>
        <a:xfrm>
          <a:off x="2862984" y="3196384"/>
          <a:ext cx="2155977" cy="2155977"/>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232317-8498-4451-A2EF-4BC8DB160E2F}">
      <dsp:nvSpPr>
        <dsp:cNvPr id="0" name=""/>
        <dsp:cNvSpPr/>
      </dsp:nvSpPr>
      <dsp:spPr>
        <a:xfrm>
          <a:off x="5246866" y="2808889"/>
          <a:ext cx="2155977" cy="323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b" anchorCtr="0">
          <a:noAutofit/>
        </a:bodyPr>
        <a:lstStyle/>
        <a:p>
          <a:pPr lvl="0" algn="l" defTabSz="800100">
            <a:lnSpc>
              <a:spcPct val="90000"/>
            </a:lnSpc>
            <a:spcBef>
              <a:spcPct val="0"/>
            </a:spcBef>
            <a:spcAft>
              <a:spcPct val="35000"/>
            </a:spcAft>
          </a:pPr>
          <a:endParaRPr lang="zh-CN" altLang="en-US" sz="1800" kern="1200" dirty="0"/>
        </a:p>
      </dsp:txBody>
      <dsp:txXfrm>
        <a:off x="5246866" y="2808889"/>
        <a:ext cx="2155977" cy="323396"/>
      </dsp:txXfrm>
    </dsp:sp>
    <dsp:sp modelId="{D916A10C-C140-4061-A699-0EF62D65E569}">
      <dsp:nvSpPr>
        <dsp:cNvPr id="0" name=""/>
        <dsp:cNvSpPr/>
      </dsp:nvSpPr>
      <dsp:spPr>
        <a:xfrm>
          <a:off x="5246866" y="3196384"/>
          <a:ext cx="2155977" cy="2155977"/>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27DD4-B8B5-4746-9695-BE71EDF4DA20}">
      <dsp:nvSpPr>
        <dsp:cNvPr id="0" name=""/>
        <dsp:cNvSpPr/>
      </dsp:nvSpPr>
      <dsp:spPr>
        <a:xfrm rot="10800000">
          <a:off x="874436" y="379"/>
          <a:ext cx="7046447" cy="78408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5760" tIns="68580" rIns="128016"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萌芽期</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Technology Trigger</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）：人们对新技术产品和概念开始感知，并且表现出兴趣</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kern="1200" dirty="0">
            <a:latin typeface="Times New Roman" panose="02020603050405020304" pitchFamily="18" charset="0"/>
            <a:ea typeface="黑体" panose="02010609060101010101" pitchFamily="49" charset="-122"/>
            <a:cs typeface="Times New Roman" panose="02020603050405020304" pitchFamily="18" charset="0"/>
          </a:endParaRPr>
        </a:p>
      </dsp:txBody>
      <dsp:txXfrm rot="10800000">
        <a:off x="1070457" y="379"/>
        <a:ext cx="6850426" cy="784084"/>
      </dsp:txXfrm>
    </dsp:sp>
    <dsp:sp modelId="{2839B175-C07C-4A9A-87BC-5D631427960A}">
      <dsp:nvSpPr>
        <dsp:cNvPr id="0" name=""/>
        <dsp:cNvSpPr/>
      </dsp:nvSpPr>
      <dsp:spPr>
        <a:xfrm>
          <a:off x="576066" y="379"/>
          <a:ext cx="784084" cy="78408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0000" r="-30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E86F0AB-02F5-4F65-9FCC-E7327AD3C6D0}">
      <dsp:nvSpPr>
        <dsp:cNvPr id="0" name=""/>
        <dsp:cNvSpPr/>
      </dsp:nvSpPr>
      <dsp:spPr>
        <a:xfrm rot="10800000">
          <a:off x="874436" y="1018519"/>
          <a:ext cx="7046447" cy="78408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5760" tIns="68580" rIns="128016"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过热期</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Peak of Inflated Expectations</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）：人们一拥而上，纷纷采用这种新技术，讨论这种新技术。典型成功的案例往往会把人们的这种热情加上把催化剂</a:t>
          </a:r>
          <a:r>
            <a:rPr lang="en-US" altLang="zh-CN" sz="18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kern="1200" dirty="0">
            <a:latin typeface="Times New Roman" panose="02020603050405020304" pitchFamily="18" charset="0"/>
            <a:ea typeface="黑体" panose="02010609060101010101" pitchFamily="49" charset="-122"/>
            <a:cs typeface="Times New Roman" panose="02020603050405020304" pitchFamily="18" charset="0"/>
          </a:endParaRPr>
        </a:p>
      </dsp:txBody>
      <dsp:txXfrm rot="10800000">
        <a:off x="1070457" y="1018519"/>
        <a:ext cx="6850426" cy="784084"/>
      </dsp:txXfrm>
    </dsp:sp>
    <dsp:sp modelId="{A16C8DAF-9DAE-478A-86DC-60593D2E5502}">
      <dsp:nvSpPr>
        <dsp:cNvPr id="0" name=""/>
        <dsp:cNvSpPr/>
      </dsp:nvSpPr>
      <dsp:spPr>
        <a:xfrm>
          <a:off x="576066" y="1018519"/>
          <a:ext cx="784084" cy="78408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C843C710-90E2-4FD2-B25E-BB971D0D298F}">
      <dsp:nvSpPr>
        <dsp:cNvPr id="0" name=""/>
        <dsp:cNvSpPr/>
      </dsp:nvSpPr>
      <dsp:spPr>
        <a:xfrm rot="10800000">
          <a:off x="874436" y="2036659"/>
          <a:ext cx="7046447" cy="78408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5760" tIns="68580" rIns="128016" bIns="68580" numCol="1" spcCol="1270" anchor="ctr" anchorCtr="0">
          <a:noAutofit/>
        </a:bodyPr>
        <a:lstStyle/>
        <a:p>
          <a:pPr lvl="0" algn="ctr" defTabSz="800100">
            <a:lnSpc>
              <a:spcPct val="90000"/>
            </a:lnSpc>
            <a:spcBef>
              <a:spcPct val="0"/>
            </a:spcBef>
            <a:spcAft>
              <a:spcPct val="35000"/>
            </a:spcAft>
          </a:pPr>
          <a:r>
            <a:rPr lang="zh-CN" altLang="en-US" sz="1800" b="0" i="0" kern="12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低谷期</a:t>
          </a:r>
          <a:r>
            <a:rPr lang="zh-CN" altLang="en-US" sz="1800" b="0" i="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sz="1800" b="0" i="0" kern="1200" dirty="0" smtClean="0">
              <a:latin typeface="Times New Roman" panose="02020603050405020304" pitchFamily="18" charset="0"/>
              <a:ea typeface="黑体" panose="02010609060101010101" pitchFamily="49" charset="-122"/>
              <a:cs typeface="Times New Roman" panose="02020603050405020304" pitchFamily="18" charset="0"/>
            </a:rPr>
            <a:t>Trough of Disillusionment）</a:t>
          </a:r>
          <a:r>
            <a:rPr lang="zh-CN" altLang="en-US" sz="1800" b="0" i="0" kern="1200" dirty="0" smtClean="0">
              <a:latin typeface="Times New Roman" panose="02020603050405020304" pitchFamily="18" charset="0"/>
              <a:ea typeface="黑体" panose="02010609060101010101" pitchFamily="49" charset="-122"/>
              <a:cs typeface="Times New Roman" panose="02020603050405020304" pitchFamily="18" charset="0"/>
            </a:rPr>
            <a:t>：过度的预期，严峻的现实，往往会把人们心理的一把火浇灭</a:t>
          </a:r>
          <a:r>
            <a:rPr lang="en-US" altLang="zh-CN" sz="1800" b="0" i="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kern="1200" dirty="0">
            <a:latin typeface="Times New Roman" panose="02020603050405020304" pitchFamily="18" charset="0"/>
            <a:ea typeface="黑体" panose="02010609060101010101" pitchFamily="49" charset="-122"/>
            <a:cs typeface="Times New Roman" panose="02020603050405020304" pitchFamily="18" charset="0"/>
          </a:endParaRPr>
        </a:p>
      </dsp:txBody>
      <dsp:txXfrm rot="10800000">
        <a:off x="1070457" y="2036659"/>
        <a:ext cx="6850426" cy="784084"/>
      </dsp:txXfrm>
    </dsp:sp>
    <dsp:sp modelId="{3248992C-777D-45EB-8261-7C42CDAF1A13}">
      <dsp:nvSpPr>
        <dsp:cNvPr id="0" name=""/>
        <dsp:cNvSpPr/>
      </dsp:nvSpPr>
      <dsp:spPr>
        <a:xfrm>
          <a:off x="576066" y="2036659"/>
          <a:ext cx="784084" cy="78408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EC36690-81E5-4F9D-8E6A-8CF34137967F}">
      <dsp:nvSpPr>
        <dsp:cNvPr id="0" name=""/>
        <dsp:cNvSpPr/>
      </dsp:nvSpPr>
      <dsp:spPr>
        <a:xfrm rot="10800000">
          <a:off x="874436" y="3054799"/>
          <a:ext cx="7046447" cy="78408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5760" tIns="68580" rIns="128016"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复苏期</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Slope of Enlightenment</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）：人们开始反思问题，并从实际出发考虑技术的价值。相比之前冷静不少</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kern="1200" dirty="0">
            <a:latin typeface="Times New Roman" panose="02020603050405020304" pitchFamily="18" charset="0"/>
            <a:ea typeface="黑体" panose="02010609060101010101" pitchFamily="49" charset="-122"/>
            <a:cs typeface="Times New Roman" panose="02020603050405020304" pitchFamily="18" charset="0"/>
          </a:endParaRPr>
        </a:p>
      </dsp:txBody>
      <dsp:txXfrm rot="10800000">
        <a:off x="1070457" y="3054799"/>
        <a:ext cx="6850426" cy="784084"/>
      </dsp:txXfrm>
    </dsp:sp>
    <dsp:sp modelId="{19BD5CC2-1CA7-4915-BEC1-0CD43973FBC6}">
      <dsp:nvSpPr>
        <dsp:cNvPr id="0" name=""/>
        <dsp:cNvSpPr/>
      </dsp:nvSpPr>
      <dsp:spPr>
        <a:xfrm>
          <a:off x="576066" y="3054799"/>
          <a:ext cx="784084" cy="784084"/>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0" r="-20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8338D3E-B3A1-426E-8570-FA81BC7F94F4}">
      <dsp:nvSpPr>
        <dsp:cNvPr id="0" name=""/>
        <dsp:cNvSpPr/>
      </dsp:nvSpPr>
      <dsp:spPr>
        <a:xfrm rot="10800000">
          <a:off x="874436" y="4072938"/>
          <a:ext cx="7046447" cy="78408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5760" tIns="68580" rIns="128016"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成熟期</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Plateau of Productivity</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）：真正成熟，该技术已经成为一种平常</a:t>
          </a:r>
          <a:endParaRPr lang="zh-CN" altLang="en-US" sz="1800" kern="1200" dirty="0">
            <a:latin typeface="Times New Roman" panose="02020603050405020304" pitchFamily="18" charset="0"/>
            <a:ea typeface="黑体" panose="02010609060101010101" pitchFamily="49" charset="-122"/>
            <a:cs typeface="Times New Roman" panose="02020603050405020304" pitchFamily="18" charset="0"/>
          </a:endParaRPr>
        </a:p>
      </dsp:txBody>
      <dsp:txXfrm rot="10800000">
        <a:off x="1070457" y="4072938"/>
        <a:ext cx="6850426" cy="784084"/>
      </dsp:txXfrm>
    </dsp:sp>
    <dsp:sp modelId="{DC6A642C-4FF9-4890-A310-1BF4F84961E6}">
      <dsp:nvSpPr>
        <dsp:cNvPr id="0" name=""/>
        <dsp:cNvSpPr/>
      </dsp:nvSpPr>
      <dsp:spPr>
        <a:xfrm>
          <a:off x="576066" y="4072938"/>
          <a:ext cx="784084" cy="784084"/>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0000" r="-30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346B3-8BFB-4AED-BE41-5AF1781BE65B}">
      <dsp:nvSpPr>
        <dsp:cNvPr id="0" name=""/>
        <dsp:cNvSpPr/>
      </dsp:nvSpPr>
      <dsp:spPr>
        <a:xfrm>
          <a:off x="0" y="3170488"/>
          <a:ext cx="60960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DA555A-B714-450F-9045-A9CB490C3A02}">
      <dsp:nvSpPr>
        <dsp:cNvPr id="0" name=""/>
        <dsp:cNvSpPr/>
      </dsp:nvSpPr>
      <dsp:spPr>
        <a:xfrm>
          <a:off x="0" y="1808713"/>
          <a:ext cx="60960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9649B9-0CE2-4A1E-8BC4-C28631F0A1B2}">
      <dsp:nvSpPr>
        <dsp:cNvPr id="0" name=""/>
        <dsp:cNvSpPr/>
      </dsp:nvSpPr>
      <dsp:spPr>
        <a:xfrm>
          <a:off x="0" y="446938"/>
          <a:ext cx="60960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C9A151-B6F9-4E3B-A40A-2E38C4561371}">
      <dsp:nvSpPr>
        <dsp:cNvPr id="0" name=""/>
        <dsp:cNvSpPr/>
      </dsp:nvSpPr>
      <dsp:spPr>
        <a:xfrm>
          <a:off x="1584959" y="498"/>
          <a:ext cx="4511040"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采样思维需要变革</a:t>
          </a:r>
          <a:endParaRPr lang="zh-CN" altLang="en-US" sz="2300" kern="1200" dirty="0"/>
        </a:p>
      </dsp:txBody>
      <dsp:txXfrm>
        <a:off x="1584959" y="498"/>
        <a:ext cx="4511040" cy="446439"/>
      </dsp:txXfrm>
    </dsp:sp>
    <dsp:sp modelId="{EE4C519C-082F-4CA0-8E40-9F53498FE385}">
      <dsp:nvSpPr>
        <dsp:cNvPr id="0" name=""/>
        <dsp:cNvSpPr/>
      </dsp:nvSpPr>
      <dsp:spPr>
        <a:xfrm>
          <a:off x="0" y="498"/>
          <a:ext cx="1584960" cy="4464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altLang="zh-CN" sz="2300" kern="1200" dirty="0" smtClean="0"/>
            <a:t>1</a:t>
          </a:r>
          <a:endParaRPr lang="zh-CN" altLang="en-US" sz="2300" kern="1200" dirty="0"/>
        </a:p>
      </dsp:txBody>
      <dsp:txXfrm>
        <a:off x="21797" y="22295"/>
        <a:ext cx="1541366" cy="424642"/>
      </dsp:txXfrm>
    </dsp:sp>
    <dsp:sp modelId="{8BC6F1E9-34BD-4E86-B6B1-E0FBD764EABC}">
      <dsp:nvSpPr>
        <dsp:cNvPr id="0" name=""/>
        <dsp:cNvSpPr/>
      </dsp:nvSpPr>
      <dsp:spPr>
        <a:xfrm>
          <a:off x="0" y="446938"/>
          <a:ext cx="6096000"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latin typeface="黑体" panose="02010609060101010101" pitchFamily="49" charset="-122"/>
              <a:ea typeface="黑体" panose="02010609060101010101" pitchFamily="49" charset="-122"/>
            </a:rPr>
            <a:t>面对大数据，我们不能像小数据时代那样，用最小的数据获得最多的信息；而</a:t>
          </a:r>
          <a:r>
            <a:rPr lang="zh-CN" altLang="en-US" sz="1300" kern="1200" dirty="0" smtClean="0">
              <a:solidFill>
                <a:srgbClr val="FF0000"/>
              </a:solidFill>
              <a:latin typeface="黑体" panose="02010609060101010101" pitchFamily="49" charset="-122"/>
              <a:ea typeface="黑体" panose="02010609060101010101" pitchFamily="49" charset="-122"/>
            </a:rPr>
            <a:t>应该要拿到与领域相关的全数据，哪怕我不需要研究全部的数据</a:t>
          </a:r>
          <a:r>
            <a:rPr lang="zh-CN" altLang="en-US" sz="1300" kern="1200" dirty="0" smtClean="0">
              <a:latin typeface="黑体" panose="02010609060101010101" pitchFamily="49" charset="-122"/>
              <a:ea typeface="黑体" panose="02010609060101010101" pitchFamily="49" charset="-122"/>
            </a:rPr>
            <a:t>。</a:t>
          </a:r>
          <a:endParaRPr lang="zh-CN" altLang="en-US" sz="1300" kern="1200" dirty="0"/>
        </a:p>
      </dsp:txBody>
      <dsp:txXfrm>
        <a:off x="0" y="446938"/>
        <a:ext cx="6096000" cy="893013"/>
      </dsp:txXfrm>
    </dsp:sp>
    <dsp:sp modelId="{EFE3BA39-EE73-4EE8-B996-C0226BE7DC65}">
      <dsp:nvSpPr>
        <dsp:cNvPr id="0" name=""/>
        <dsp:cNvSpPr/>
      </dsp:nvSpPr>
      <dsp:spPr>
        <a:xfrm>
          <a:off x="1584959" y="1362273"/>
          <a:ext cx="4511040"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因果与相关关系思维变革</a:t>
          </a:r>
          <a:endParaRPr lang="zh-CN" altLang="en-US" sz="2300" kern="1200" dirty="0">
            <a:latin typeface="黑体" panose="02010609060101010101" pitchFamily="49" charset="-122"/>
            <a:ea typeface="黑体" panose="02010609060101010101" pitchFamily="49" charset="-122"/>
          </a:endParaRPr>
        </a:p>
      </dsp:txBody>
      <dsp:txXfrm>
        <a:off x="1584959" y="1362273"/>
        <a:ext cx="4511040" cy="446439"/>
      </dsp:txXfrm>
    </dsp:sp>
    <dsp:sp modelId="{4D875380-90E3-42D3-A51C-184CF634F75A}">
      <dsp:nvSpPr>
        <dsp:cNvPr id="0" name=""/>
        <dsp:cNvSpPr/>
      </dsp:nvSpPr>
      <dsp:spPr>
        <a:xfrm>
          <a:off x="0" y="1362273"/>
          <a:ext cx="1584960" cy="4464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altLang="zh-CN" sz="2300" kern="1200" dirty="0" smtClean="0"/>
            <a:t>2</a:t>
          </a:r>
          <a:endParaRPr lang="zh-CN" altLang="en-US" sz="2300" kern="1200" dirty="0"/>
        </a:p>
      </dsp:txBody>
      <dsp:txXfrm>
        <a:off x="21797" y="1384070"/>
        <a:ext cx="1541366" cy="424642"/>
      </dsp:txXfrm>
    </dsp:sp>
    <dsp:sp modelId="{D1F5E7C2-5E27-4E20-A539-A9834D8055AB}">
      <dsp:nvSpPr>
        <dsp:cNvPr id="0" name=""/>
        <dsp:cNvSpPr/>
      </dsp:nvSpPr>
      <dsp:spPr>
        <a:xfrm>
          <a:off x="0" y="1808713"/>
          <a:ext cx="6096000"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latin typeface="黑体" panose="02010609060101010101" pitchFamily="49" charset="-122"/>
              <a:ea typeface="黑体" panose="02010609060101010101" pitchFamily="49" charset="-122"/>
            </a:rPr>
            <a:t>面对如此众多的数据，不能像过去那样热衷和强调精确性，而且大数据时代也没有办法追求精确性。我们研究科学的，对一个现象的分析总是追究“为什么”。</a:t>
          </a:r>
          <a:r>
            <a:rPr lang="zh-CN" altLang="en-US" sz="1300" kern="1200" dirty="0" smtClean="0">
              <a:solidFill>
                <a:srgbClr val="FF0000"/>
              </a:solidFill>
              <a:latin typeface="黑体" panose="02010609060101010101" pitchFamily="49" charset="-122"/>
              <a:ea typeface="黑体" panose="02010609060101010101" pitchFamily="49" charset="-122"/>
            </a:rPr>
            <a:t>但在大数据时代，对事物现象、机理的解释，无须紧紧盯着事物之间“为什么”的因果关系，而是要寻找事物之间“是什么”的相关关系</a:t>
          </a:r>
          <a:r>
            <a:rPr lang="zh-CN" altLang="en-US" sz="1300" kern="1200" dirty="0" smtClean="0">
              <a:latin typeface="黑体" panose="02010609060101010101" pitchFamily="49" charset="-122"/>
              <a:ea typeface="黑体" panose="02010609060101010101" pitchFamily="49" charset="-122"/>
            </a:rPr>
            <a:t>。</a:t>
          </a:r>
          <a:endParaRPr lang="zh-CN" altLang="en-US" sz="1300" kern="1200" dirty="0"/>
        </a:p>
      </dsp:txBody>
      <dsp:txXfrm>
        <a:off x="0" y="1808713"/>
        <a:ext cx="6096000" cy="893013"/>
      </dsp:txXfrm>
    </dsp:sp>
    <dsp:sp modelId="{B9182B0A-23AD-4F54-91AF-CBA7B1E99395}">
      <dsp:nvSpPr>
        <dsp:cNvPr id="0" name=""/>
        <dsp:cNvSpPr/>
      </dsp:nvSpPr>
      <dsp:spPr>
        <a:xfrm>
          <a:off x="1584959" y="2724048"/>
          <a:ext cx="4511040"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严格模型理论的思维变革</a:t>
          </a:r>
          <a:endParaRPr lang="zh-CN" altLang="en-US" sz="2300" kern="1200" dirty="0">
            <a:latin typeface="黑体" panose="02010609060101010101" pitchFamily="49" charset="-122"/>
            <a:ea typeface="黑体" panose="02010609060101010101" pitchFamily="49" charset="-122"/>
          </a:endParaRPr>
        </a:p>
      </dsp:txBody>
      <dsp:txXfrm>
        <a:off x="1584959" y="2724048"/>
        <a:ext cx="4511040" cy="446439"/>
      </dsp:txXfrm>
    </dsp:sp>
    <dsp:sp modelId="{72D4CF75-F64A-463E-A682-BB759FC8A056}">
      <dsp:nvSpPr>
        <dsp:cNvPr id="0" name=""/>
        <dsp:cNvSpPr/>
      </dsp:nvSpPr>
      <dsp:spPr>
        <a:xfrm>
          <a:off x="0" y="2724048"/>
          <a:ext cx="1584960" cy="4464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altLang="zh-CN" sz="2300" kern="1200" dirty="0" smtClean="0"/>
            <a:t>3</a:t>
          </a:r>
          <a:endParaRPr lang="zh-CN" altLang="en-US" sz="2300" kern="1200" dirty="0"/>
        </a:p>
      </dsp:txBody>
      <dsp:txXfrm>
        <a:off x="21797" y="2745845"/>
        <a:ext cx="1541366" cy="424642"/>
      </dsp:txXfrm>
    </dsp:sp>
    <dsp:sp modelId="{EEA5268E-CBF3-4C8E-9F26-C38AF53F0444}">
      <dsp:nvSpPr>
        <dsp:cNvPr id="0" name=""/>
        <dsp:cNvSpPr/>
      </dsp:nvSpPr>
      <dsp:spPr>
        <a:xfrm>
          <a:off x="0" y="3170488"/>
          <a:ext cx="6096000"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latin typeface="黑体" panose="02010609060101010101" pitchFamily="49" charset="-122"/>
              <a:ea typeface="黑体" panose="02010609060101010101" pitchFamily="49" charset="-122"/>
            </a:rPr>
            <a:t>大数据不是说不需要理论，没有模型可建，没有规律可循，但要接受面对的数据很纷杂、而且量很大这个现实。</a:t>
          </a:r>
          <a:r>
            <a:rPr lang="zh-CN" altLang="en-US" sz="1300" kern="1200" dirty="0" smtClean="0">
              <a:solidFill>
                <a:srgbClr val="FF0000"/>
              </a:solidFill>
              <a:latin typeface="黑体" panose="02010609060101010101" pitchFamily="49" charset="-122"/>
              <a:ea typeface="黑体" panose="02010609060101010101" pitchFamily="49" charset="-122"/>
            </a:rPr>
            <a:t>有人说，在大数据面前，没有一致性的模型、没有统一的理论、没有严格的定义，科学照样可以进步，学科照样可以发展，照样可以得到很好的应用。</a:t>
          </a:r>
          <a:endParaRPr lang="zh-CN" altLang="en-US" sz="1300" kern="1200" dirty="0">
            <a:solidFill>
              <a:srgbClr val="FF0000"/>
            </a:solidFill>
          </a:endParaRPr>
        </a:p>
      </dsp:txBody>
      <dsp:txXfrm>
        <a:off x="0" y="3170488"/>
        <a:ext cx="6096000" cy="8930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F9257-0849-4DC1-830E-D927F38D1E62}">
      <dsp:nvSpPr>
        <dsp:cNvPr id="0" name=""/>
        <dsp:cNvSpPr/>
      </dsp:nvSpPr>
      <dsp:spPr>
        <a:xfrm>
          <a:off x="1561" y="112459"/>
          <a:ext cx="8056831" cy="9834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rgbClr val="FF0000"/>
              </a:solidFill>
              <a:latin typeface="黑体" pitchFamily="49" charset="-122"/>
              <a:ea typeface="黑体" pitchFamily="49" charset="-122"/>
            </a:rPr>
            <a:t>2012</a:t>
          </a:r>
          <a:r>
            <a:rPr lang="zh-CN" altLang="en-US" sz="2800" kern="1200" dirty="0" smtClean="0">
              <a:solidFill>
                <a:srgbClr val="FF0000"/>
              </a:solidFill>
              <a:latin typeface="黑体" pitchFamily="49" charset="-122"/>
              <a:ea typeface="黑体" pitchFamily="49" charset="-122"/>
            </a:rPr>
            <a:t>年</a:t>
          </a:r>
          <a:r>
            <a:rPr lang="en-US" altLang="zh-CN" sz="2800" kern="1200" dirty="0" smtClean="0">
              <a:solidFill>
                <a:srgbClr val="FF0000"/>
              </a:solidFill>
              <a:latin typeface="黑体" pitchFamily="49" charset="-122"/>
              <a:ea typeface="黑体" pitchFamily="49" charset="-122"/>
            </a:rPr>
            <a:t>3</a:t>
          </a:r>
          <a:r>
            <a:rPr lang="zh-CN" altLang="en-US" sz="2800" kern="1200" dirty="0" smtClean="0">
              <a:solidFill>
                <a:srgbClr val="FF0000"/>
              </a:solidFill>
              <a:latin typeface="黑体" pitchFamily="49" charset="-122"/>
              <a:ea typeface="黑体" pitchFamily="49" charset="-122"/>
            </a:rPr>
            <a:t>月</a:t>
          </a:r>
          <a:r>
            <a:rPr lang="zh-CN" altLang="en-US" sz="2800" kern="1200" dirty="0" smtClean="0">
              <a:latin typeface="黑体" pitchFamily="49" charset="-122"/>
              <a:ea typeface="黑体" pitchFamily="49" charset="-122"/>
            </a:rPr>
            <a:t>，美国奥巴马政府正式启动“</a:t>
          </a:r>
          <a:r>
            <a:rPr lang="zh-CN" altLang="en-US" sz="2800" kern="1200" dirty="0" smtClean="0">
              <a:solidFill>
                <a:srgbClr val="FF0000"/>
              </a:solidFill>
              <a:latin typeface="黑体" pitchFamily="49" charset="-122"/>
              <a:ea typeface="黑体" pitchFamily="49" charset="-122"/>
            </a:rPr>
            <a:t>大数据研究和发展计划</a:t>
          </a:r>
          <a:r>
            <a:rPr lang="zh-CN" altLang="en-US" sz="2800" kern="1200" dirty="0" smtClean="0">
              <a:latin typeface="黑体" pitchFamily="49" charset="-122"/>
              <a:ea typeface="黑体" pitchFamily="49" charset="-122"/>
            </a:rPr>
            <a:t>”</a:t>
          </a:r>
        </a:p>
      </dsp:txBody>
      <dsp:txXfrm>
        <a:off x="30367" y="141265"/>
        <a:ext cx="7999219" cy="925887"/>
      </dsp:txXfrm>
    </dsp:sp>
    <dsp:sp modelId="{ED3FB121-F1B5-42EB-B5A1-5D401A9DD4F3}">
      <dsp:nvSpPr>
        <dsp:cNvPr id="0" name=""/>
        <dsp:cNvSpPr/>
      </dsp:nvSpPr>
      <dsp:spPr>
        <a:xfrm>
          <a:off x="807245" y="1095959"/>
          <a:ext cx="805683" cy="737624"/>
        </a:xfrm>
        <a:custGeom>
          <a:avLst/>
          <a:gdLst/>
          <a:ahLst/>
          <a:cxnLst/>
          <a:rect l="0" t="0" r="0" b="0"/>
          <a:pathLst>
            <a:path>
              <a:moveTo>
                <a:pt x="0" y="0"/>
              </a:moveTo>
              <a:lnTo>
                <a:pt x="0" y="737624"/>
              </a:lnTo>
              <a:lnTo>
                <a:pt x="805683" y="7376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8A933D-42DC-488E-BAFF-C075CBB3FD9C}">
      <dsp:nvSpPr>
        <dsp:cNvPr id="0" name=""/>
        <dsp:cNvSpPr/>
      </dsp:nvSpPr>
      <dsp:spPr>
        <a:xfrm>
          <a:off x="1612928" y="1341834"/>
          <a:ext cx="6450405" cy="9834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zh-CN" altLang="en-US" sz="2200" kern="1200" dirty="0" smtClean="0">
              <a:latin typeface="黑体" pitchFamily="49" charset="-122"/>
              <a:ea typeface="黑体" pitchFamily="49" charset="-122"/>
            </a:rPr>
            <a:t>涉及美国国防部、美国国防部高级研究计划局、美国能源部、美国国家科学基金等</a:t>
          </a:r>
          <a:r>
            <a:rPr lang="en-US" altLang="zh-CN" sz="2200" kern="1200" dirty="0" smtClean="0">
              <a:solidFill>
                <a:srgbClr val="FF0000"/>
              </a:solidFill>
              <a:latin typeface="黑体" pitchFamily="49" charset="-122"/>
              <a:ea typeface="黑体" pitchFamily="49" charset="-122"/>
            </a:rPr>
            <a:t>6</a:t>
          </a:r>
          <a:r>
            <a:rPr lang="zh-CN" altLang="en-US" sz="2200" kern="1200" dirty="0" smtClean="0">
              <a:latin typeface="黑体" pitchFamily="49" charset="-122"/>
              <a:ea typeface="黑体" pitchFamily="49" charset="-122"/>
            </a:rPr>
            <a:t>个联邦政府部门</a:t>
          </a:r>
          <a:endParaRPr lang="zh-CN" altLang="en-US" sz="2200" kern="1200" dirty="0">
            <a:latin typeface="黑体" pitchFamily="49" charset="-122"/>
            <a:ea typeface="黑体" pitchFamily="49" charset="-122"/>
          </a:endParaRPr>
        </a:p>
      </dsp:txBody>
      <dsp:txXfrm>
        <a:off x="1641734" y="1370640"/>
        <a:ext cx="6392793" cy="925887"/>
      </dsp:txXfrm>
    </dsp:sp>
    <dsp:sp modelId="{F9F07B43-49FE-43CE-A78D-18C805E68F96}">
      <dsp:nvSpPr>
        <dsp:cNvPr id="0" name=""/>
        <dsp:cNvSpPr/>
      </dsp:nvSpPr>
      <dsp:spPr>
        <a:xfrm>
          <a:off x="807245" y="1095959"/>
          <a:ext cx="805683" cy="1966999"/>
        </a:xfrm>
        <a:custGeom>
          <a:avLst/>
          <a:gdLst/>
          <a:ahLst/>
          <a:cxnLst/>
          <a:rect l="0" t="0" r="0" b="0"/>
          <a:pathLst>
            <a:path>
              <a:moveTo>
                <a:pt x="0" y="0"/>
              </a:moveTo>
              <a:lnTo>
                <a:pt x="0" y="1966999"/>
              </a:lnTo>
              <a:lnTo>
                <a:pt x="805683" y="19669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2605D4-7363-46E9-B9B0-54870DBF6A12}">
      <dsp:nvSpPr>
        <dsp:cNvPr id="0" name=""/>
        <dsp:cNvSpPr/>
      </dsp:nvSpPr>
      <dsp:spPr>
        <a:xfrm>
          <a:off x="1612928" y="2571209"/>
          <a:ext cx="6426927" cy="9834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zh-CN" altLang="en-US" sz="2200" kern="1200" dirty="0" smtClean="0">
              <a:latin typeface="黑体" pitchFamily="49" charset="-122"/>
              <a:ea typeface="黑体" pitchFamily="49" charset="-122"/>
            </a:rPr>
            <a:t>投资</a:t>
          </a:r>
          <a:r>
            <a:rPr lang="en-US" altLang="zh-CN" sz="2200" kern="1200" dirty="0" smtClean="0">
              <a:solidFill>
                <a:srgbClr val="FF0000"/>
              </a:solidFill>
              <a:latin typeface="黑体" pitchFamily="49" charset="-122"/>
              <a:ea typeface="黑体" pitchFamily="49" charset="-122"/>
            </a:rPr>
            <a:t>2</a:t>
          </a:r>
          <a:r>
            <a:rPr lang="zh-CN" altLang="en-US" sz="2200" kern="1200" dirty="0" smtClean="0">
              <a:solidFill>
                <a:srgbClr val="FF0000"/>
              </a:solidFill>
              <a:latin typeface="黑体" pitchFamily="49" charset="-122"/>
              <a:ea typeface="黑体" pitchFamily="49" charset="-122"/>
            </a:rPr>
            <a:t>亿</a:t>
          </a:r>
          <a:r>
            <a:rPr lang="zh-CN" altLang="en-US" sz="2200" kern="1200" dirty="0" smtClean="0">
              <a:latin typeface="黑体" pitchFamily="49" charset="-122"/>
              <a:ea typeface="黑体" pitchFamily="49" charset="-122"/>
            </a:rPr>
            <a:t>多美元，联合产业界、学术界以及非营利组织，以大力推进大数据相关技术的发展</a:t>
          </a:r>
          <a:endParaRPr lang="zh-CN" altLang="en-US" sz="2200" kern="1200" dirty="0">
            <a:latin typeface="黑体" pitchFamily="49" charset="-122"/>
            <a:ea typeface="黑体" pitchFamily="49" charset="-122"/>
          </a:endParaRPr>
        </a:p>
      </dsp:txBody>
      <dsp:txXfrm>
        <a:off x="1641734" y="2600015"/>
        <a:ext cx="6369315" cy="925887"/>
      </dsp:txXfrm>
    </dsp:sp>
    <dsp:sp modelId="{3BB8C1D9-1750-492E-A6F7-2F3A567B32C8}">
      <dsp:nvSpPr>
        <dsp:cNvPr id="0" name=""/>
        <dsp:cNvSpPr/>
      </dsp:nvSpPr>
      <dsp:spPr>
        <a:xfrm>
          <a:off x="807245" y="1095959"/>
          <a:ext cx="805683" cy="3196374"/>
        </a:xfrm>
        <a:custGeom>
          <a:avLst/>
          <a:gdLst/>
          <a:ahLst/>
          <a:cxnLst/>
          <a:rect l="0" t="0" r="0" b="0"/>
          <a:pathLst>
            <a:path>
              <a:moveTo>
                <a:pt x="0" y="0"/>
              </a:moveTo>
              <a:lnTo>
                <a:pt x="0" y="3196374"/>
              </a:lnTo>
              <a:lnTo>
                <a:pt x="805683" y="31963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996D48-1B4B-4D5D-9C41-682316B58BDC}">
      <dsp:nvSpPr>
        <dsp:cNvPr id="0" name=""/>
        <dsp:cNvSpPr/>
      </dsp:nvSpPr>
      <dsp:spPr>
        <a:xfrm>
          <a:off x="1612928" y="3800584"/>
          <a:ext cx="6433143" cy="9834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zh-CN" altLang="en-US" sz="2200" kern="1200" dirty="0" smtClean="0">
              <a:latin typeface="黑体" pitchFamily="49" charset="-122"/>
              <a:ea typeface="黑体" pitchFamily="49" charset="-122"/>
            </a:rPr>
            <a:t>是继</a:t>
          </a:r>
          <a:r>
            <a:rPr lang="en-US" altLang="zh-CN" sz="2200" kern="1200" dirty="0" smtClean="0">
              <a:solidFill>
                <a:srgbClr val="FF0000"/>
              </a:solidFill>
              <a:latin typeface="黑体" pitchFamily="49" charset="-122"/>
              <a:ea typeface="黑体" pitchFamily="49" charset="-122"/>
            </a:rPr>
            <a:t>1993</a:t>
          </a:r>
          <a:r>
            <a:rPr lang="zh-CN" altLang="en-US" sz="2200" kern="1200" dirty="0" smtClean="0">
              <a:solidFill>
                <a:srgbClr val="FF0000"/>
              </a:solidFill>
              <a:latin typeface="黑体" pitchFamily="49" charset="-122"/>
              <a:ea typeface="黑体" pitchFamily="49" charset="-122"/>
            </a:rPr>
            <a:t>年</a:t>
          </a:r>
          <a:r>
            <a:rPr lang="en-US" altLang="zh-CN" sz="2200" kern="1200" dirty="0" smtClean="0">
              <a:solidFill>
                <a:srgbClr val="FF0000"/>
              </a:solidFill>
              <a:latin typeface="黑体" pitchFamily="49" charset="-122"/>
              <a:ea typeface="黑体" pitchFamily="49" charset="-122"/>
            </a:rPr>
            <a:t>9</a:t>
          </a:r>
          <a:r>
            <a:rPr lang="zh-CN" altLang="en-US" sz="2200" kern="1200" dirty="0" smtClean="0">
              <a:solidFill>
                <a:srgbClr val="FF0000"/>
              </a:solidFill>
              <a:latin typeface="黑体" pitchFamily="49" charset="-122"/>
              <a:ea typeface="黑体" pitchFamily="49" charset="-122"/>
            </a:rPr>
            <a:t>月</a:t>
          </a:r>
          <a:r>
            <a:rPr lang="zh-CN" altLang="en-US" sz="2200" kern="1200" dirty="0" smtClean="0">
              <a:latin typeface="黑体" pitchFamily="49" charset="-122"/>
              <a:ea typeface="黑体" pitchFamily="49" charset="-122"/>
            </a:rPr>
            <a:t>美国政府启动“信息高速公路”计划后，国家层面发力在信息领域的又一次“狂飙猛进”</a:t>
          </a:r>
          <a:endParaRPr lang="zh-CN" altLang="en-US" sz="2200" kern="1200" dirty="0">
            <a:solidFill>
              <a:srgbClr val="FF0000"/>
            </a:solidFill>
            <a:latin typeface="黑体" pitchFamily="49" charset="-122"/>
            <a:ea typeface="黑体" pitchFamily="49" charset="-122"/>
          </a:endParaRPr>
        </a:p>
      </dsp:txBody>
      <dsp:txXfrm>
        <a:off x="1641734" y="3829390"/>
        <a:ext cx="6375531" cy="9258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C3E8A-97A1-47AA-AE58-D0835335D534}">
      <dsp:nvSpPr>
        <dsp:cNvPr id="0" name=""/>
        <dsp:cNvSpPr/>
      </dsp:nvSpPr>
      <dsp:spPr>
        <a:xfrm>
          <a:off x="0" y="0"/>
          <a:ext cx="8676456" cy="15351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altLang="en-US" sz="2400" kern="1200" dirty="0" smtClean="0">
              <a:latin typeface="黑体" panose="02010609060101010101" pitchFamily="49" charset="-122"/>
              <a:ea typeface="黑体" panose="02010609060101010101" pitchFamily="49" charset="-122"/>
            </a:rPr>
            <a:t>2012</a:t>
          </a:r>
          <a:r>
            <a:rPr lang="zh-CN" altLang="en-US" sz="2400" kern="1200" dirty="0" smtClean="0">
              <a:latin typeface="黑体" panose="02010609060101010101" pitchFamily="49" charset="-122"/>
              <a:ea typeface="黑体" panose="02010609060101010101" pitchFamily="49" charset="-122"/>
            </a:rPr>
            <a:t>年</a:t>
          </a:r>
          <a:r>
            <a:rPr lang="en-US" altLang="en-US" sz="2400" kern="1200" dirty="0" smtClean="0">
              <a:latin typeface="黑体" panose="02010609060101010101" pitchFamily="49" charset="-122"/>
              <a:ea typeface="黑体" panose="02010609060101010101" pitchFamily="49" charset="-122"/>
            </a:rPr>
            <a:t>7</a:t>
          </a:r>
          <a:r>
            <a:rPr lang="zh-CN" altLang="en-US" sz="2400" kern="1200" dirty="0" smtClean="0">
              <a:latin typeface="黑体" panose="02010609060101010101" pitchFamily="49" charset="-122"/>
              <a:ea typeface="黑体" panose="02010609060101010101" pitchFamily="49" charset="-122"/>
            </a:rPr>
            <a:t>月联合国发布</a:t>
          </a:r>
          <a:r>
            <a:rPr lang="en-US" altLang="en-US" sz="2400" kern="1200" dirty="0" smtClean="0">
              <a:latin typeface="黑体" panose="02010609060101010101" pitchFamily="49" charset="-122"/>
              <a:ea typeface="黑体" panose="02010609060101010101" pitchFamily="49" charset="-122"/>
            </a:rPr>
            <a:t>《</a:t>
          </a:r>
          <a:r>
            <a:rPr lang="zh-CN" altLang="en-US" sz="2400" kern="1200" dirty="0" smtClean="0">
              <a:latin typeface="黑体" panose="02010609060101010101" pitchFamily="49" charset="-122"/>
              <a:ea typeface="黑体" panose="02010609060101010101" pitchFamily="49" charset="-122"/>
            </a:rPr>
            <a:t>大数据促发展：挑战与机遇</a:t>
          </a:r>
          <a:r>
            <a:rPr lang="en-US" altLang="en-US" sz="2400" kern="1200" dirty="0" smtClean="0">
              <a:latin typeface="黑体" panose="02010609060101010101" pitchFamily="49" charset="-122"/>
              <a:ea typeface="黑体" panose="02010609060101010101" pitchFamily="49" charset="-122"/>
            </a:rPr>
            <a:t>》</a:t>
          </a:r>
          <a:r>
            <a:rPr lang="zh-CN" altLang="en-US" sz="2400" kern="1200" dirty="0" smtClean="0">
              <a:latin typeface="黑体" panose="02010609060101010101" pitchFamily="49" charset="-122"/>
              <a:ea typeface="黑体" panose="02010609060101010101" pitchFamily="49" charset="-122"/>
            </a:rPr>
            <a:t>白皮书</a:t>
          </a:r>
          <a:endParaRPr lang="zh-CN" altLang="en-US" sz="2400" kern="1200" dirty="0">
            <a:latin typeface="黑体" panose="02010609060101010101" pitchFamily="49" charset="-122"/>
            <a:ea typeface="黑体" panose="02010609060101010101" pitchFamily="49" charset="-122"/>
          </a:endParaRPr>
        </a:p>
        <a:p>
          <a:pPr marL="171450" lvl="1" indent="-171450" algn="l" defTabSz="800100">
            <a:lnSpc>
              <a:spcPct val="90000"/>
            </a:lnSpc>
            <a:spcBef>
              <a:spcPct val="0"/>
            </a:spcBef>
            <a:spcAft>
              <a:spcPct val="15000"/>
            </a:spcAft>
            <a:buChar char="••"/>
          </a:pPr>
          <a:r>
            <a:rPr lang="zh-CN" altLang="en-US" sz="1800" kern="1200" dirty="0" smtClean="0">
              <a:latin typeface="黑体" panose="02010609060101010101" pitchFamily="49" charset="-122"/>
              <a:ea typeface="黑体" panose="02010609060101010101" pitchFamily="49" charset="-122"/>
            </a:rPr>
            <a:t>建议各成员国建设“脉搏实验室”（</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Pulse Labs</a:t>
          </a:r>
          <a:r>
            <a:rPr lang="zh-CN" altLang="en-US" sz="1800" kern="1200" dirty="0" smtClean="0">
              <a:latin typeface="黑体" panose="02010609060101010101" pitchFamily="49" charset="-122"/>
              <a:ea typeface="黑体" panose="02010609060101010101" pitchFamily="49" charset="-122"/>
            </a:rPr>
            <a:t>），挖掘大数据的潜在价值</a:t>
          </a:r>
          <a:endParaRPr lang="zh-CN" altLang="en-US" sz="1800" kern="1200" dirty="0">
            <a:latin typeface="黑体" panose="02010609060101010101" pitchFamily="49" charset="-122"/>
            <a:ea typeface="黑体" panose="02010609060101010101" pitchFamily="49" charset="-122"/>
          </a:endParaRPr>
        </a:p>
        <a:p>
          <a:pPr marL="171450" lvl="1" indent="-171450" algn="l" defTabSz="800100">
            <a:lnSpc>
              <a:spcPct val="90000"/>
            </a:lnSpc>
            <a:spcBef>
              <a:spcPct val="0"/>
            </a:spcBef>
            <a:spcAft>
              <a:spcPct val="15000"/>
            </a:spcAft>
            <a:buChar char="••"/>
          </a:pPr>
          <a:endParaRPr lang="zh-CN" altLang="en-US" sz="1800" kern="1200" dirty="0">
            <a:solidFill>
              <a:schemeClr val="tx1"/>
            </a:solidFill>
            <a:latin typeface="黑体" panose="02010609060101010101" pitchFamily="49" charset="-122"/>
            <a:ea typeface="黑体" panose="02010609060101010101" pitchFamily="49" charset="-122"/>
          </a:endParaRPr>
        </a:p>
      </dsp:txBody>
      <dsp:txXfrm>
        <a:off x="1888801" y="0"/>
        <a:ext cx="6787654" cy="1535100"/>
      </dsp:txXfrm>
    </dsp:sp>
    <dsp:sp modelId="{94AA57D7-4F4E-4B88-9B9A-CD7A62FC6614}">
      <dsp:nvSpPr>
        <dsp:cNvPr id="0" name=""/>
        <dsp:cNvSpPr/>
      </dsp:nvSpPr>
      <dsp:spPr>
        <a:xfrm>
          <a:off x="153510" y="153510"/>
          <a:ext cx="1735291" cy="1228080"/>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2000" b="-32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4107EA21-B16A-4B5E-83F5-812E6CB3E6EA}">
      <dsp:nvSpPr>
        <dsp:cNvPr id="0" name=""/>
        <dsp:cNvSpPr/>
      </dsp:nvSpPr>
      <dsp:spPr>
        <a:xfrm>
          <a:off x="0" y="1688610"/>
          <a:ext cx="8676456" cy="15351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zh-CN" altLang="en-US" sz="2400" kern="1200" dirty="0" smtClean="0">
              <a:latin typeface="Times New Roman" panose="02020603050405020304" pitchFamily="18" charset="0"/>
              <a:ea typeface="黑体" panose="02010609060101010101" pitchFamily="49" charset="-122"/>
              <a:cs typeface="Times New Roman" panose="02020603050405020304" pitchFamily="18" charset="0"/>
            </a:rPr>
            <a:t>建设欧盟开放数据平台（</a:t>
          </a:r>
          <a:r>
            <a:rPr lang="en-US" altLang="en-US" sz="2400" kern="1200" dirty="0" smtClean="0">
              <a:latin typeface="Times New Roman" panose="02020603050405020304" pitchFamily="18" charset="0"/>
              <a:ea typeface="黑体" panose="02010609060101010101" pitchFamily="49" charset="-122"/>
              <a:cs typeface="Times New Roman" panose="02020603050405020304" pitchFamily="18" charset="0"/>
            </a:rPr>
            <a:t>Open Data Portal</a:t>
          </a:r>
          <a:r>
            <a:rPr lang="zh-CN" altLang="en-US" sz="2400" kern="12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kern="1200" dirty="0">
            <a:latin typeface="Times New Roman" panose="02020603050405020304" pitchFamily="18" charset="0"/>
            <a:ea typeface="黑体" panose="02010609060101010101" pitchFamily="49" charset="-122"/>
            <a:cs typeface="Times New Roman" panose="02020603050405020304" pitchFamily="18" charset="0"/>
          </a:endParaRPr>
        </a:p>
        <a:p>
          <a:pPr marL="171450" lvl="1" indent="-171450" algn="l" defTabSz="800100">
            <a:lnSpc>
              <a:spcPct val="90000"/>
            </a:lnSpc>
            <a:spcBef>
              <a:spcPct val="0"/>
            </a:spcBef>
            <a:spcAft>
              <a:spcPct val="15000"/>
            </a:spcAft>
            <a:buChar char="••"/>
          </a:pP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欧盟委员会全新的开放数据平台</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Beta</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版已经向公众开放，已经开放</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5815</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个数据集，其中</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5638</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个数据集来自欧盟统计局</a:t>
          </a:r>
          <a:r>
            <a:rPr lang="en-US" altLang="zh-CN" sz="1800" kern="1200" dirty="0" smtClean="0">
              <a:latin typeface="Times New Roman" panose="02020603050405020304" pitchFamily="18" charset="0"/>
              <a:ea typeface="黑体" panose="02010609060101010101" pitchFamily="49" charset="-122"/>
              <a:cs typeface="Times New Roman" panose="02020603050405020304" pitchFamily="18" charset="0"/>
            </a:rPr>
            <a:t>E</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urostat</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，包括地理、大气、国际贸易、农业等各类信息</a:t>
          </a:r>
          <a:endParaRPr lang="zh-CN" altLang="en-US" sz="1800" kern="1200" dirty="0">
            <a:latin typeface="Times New Roman" panose="02020603050405020304" pitchFamily="18" charset="0"/>
            <a:ea typeface="黑体" panose="02010609060101010101" pitchFamily="49" charset="-122"/>
            <a:cs typeface="Times New Roman" panose="02020603050405020304" pitchFamily="18" charset="0"/>
          </a:endParaRPr>
        </a:p>
      </dsp:txBody>
      <dsp:txXfrm>
        <a:off x="1888801" y="1688610"/>
        <a:ext cx="6787654" cy="1535100"/>
      </dsp:txXfrm>
    </dsp:sp>
    <dsp:sp modelId="{166573BE-359B-4C48-808B-06389FCF3F3C}">
      <dsp:nvSpPr>
        <dsp:cNvPr id="0" name=""/>
        <dsp:cNvSpPr/>
      </dsp:nvSpPr>
      <dsp:spPr>
        <a:xfrm>
          <a:off x="153510" y="1842119"/>
          <a:ext cx="1735291" cy="1228080"/>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46000" b="-46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6E3DBC46-85D5-442D-B222-731266416669}">
      <dsp:nvSpPr>
        <dsp:cNvPr id="0" name=""/>
        <dsp:cNvSpPr/>
      </dsp:nvSpPr>
      <dsp:spPr>
        <a:xfrm>
          <a:off x="0" y="3377220"/>
          <a:ext cx="8676456" cy="15351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altLang="en-US" sz="2400" kern="1200" smtClean="0">
              <a:latin typeface="Times New Roman" panose="02020603050405020304" pitchFamily="18" charset="0"/>
              <a:ea typeface="黑体" panose="02010609060101010101" pitchFamily="49" charset="-122"/>
              <a:cs typeface="Times New Roman" panose="02020603050405020304" pitchFamily="18" charset="0"/>
            </a:rPr>
            <a:t>2012</a:t>
          </a:r>
          <a:r>
            <a:rPr lang="zh-CN" altLang="en-US" sz="2400" kern="1200" smtClean="0">
              <a:latin typeface="Times New Roman" panose="02020603050405020304" pitchFamily="18" charset="0"/>
              <a:ea typeface="黑体" panose="02010609060101010101" pitchFamily="49" charset="-122"/>
              <a:cs typeface="Times New Roman" panose="02020603050405020304" pitchFamily="18" charset="0"/>
            </a:rPr>
            <a:t>年，日本重启</a:t>
          </a:r>
          <a:r>
            <a:rPr lang="en-US" altLang="en-US" sz="2400" kern="1200" smtClean="0">
              <a:latin typeface="Times New Roman" panose="02020603050405020304" pitchFamily="18" charset="0"/>
              <a:ea typeface="黑体" panose="02010609060101010101" pitchFamily="49" charset="-122"/>
              <a:cs typeface="Times New Roman" panose="02020603050405020304" pitchFamily="18" charset="0"/>
            </a:rPr>
            <a:t>ICT</a:t>
          </a:r>
          <a:r>
            <a:rPr lang="zh-CN" altLang="en-US" sz="2400" kern="1200" smtClean="0">
              <a:latin typeface="Times New Roman" panose="02020603050405020304" pitchFamily="18" charset="0"/>
              <a:ea typeface="黑体" panose="02010609060101010101" pitchFamily="49" charset="-122"/>
              <a:cs typeface="Times New Roman" panose="02020603050405020304" pitchFamily="18" charset="0"/>
            </a:rPr>
            <a:t>战略计划</a:t>
          </a:r>
          <a:endParaRPr lang="zh-CN" altLang="en-US" sz="2400" kern="1200" dirty="0">
            <a:latin typeface="Times New Roman" panose="02020603050405020304" pitchFamily="18" charset="0"/>
            <a:ea typeface="黑体" panose="02010609060101010101" pitchFamily="49" charset="-122"/>
            <a:cs typeface="Times New Roman" panose="02020603050405020304" pitchFamily="18" charset="0"/>
          </a:endParaRPr>
        </a:p>
        <a:p>
          <a:pPr marL="171450" lvl="1" indent="-171450" algn="l" defTabSz="800100">
            <a:lnSpc>
              <a:spcPct val="90000"/>
            </a:lnSpc>
            <a:spcBef>
              <a:spcPct val="0"/>
            </a:spcBef>
            <a:spcAft>
              <a:spcPct val="15000"/>
            </a:spcAft>
            <a:buChar char="••"/>
          </a:pP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重启曾在震后一度搁置的</a:t>
          </a:r>
          <a:r>
            <a:rPr lang="en-US"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ICT</a:t>
          </a: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战略研究，重点关注大数据应用</a:t>
          </a:r>
          <a:endParaRPr lang="zh-CN" altLang="en-US" sz="1800" kern="1200" dirty="0">
            <a:latin typeface="Times New Roman" panose="02020603050405020304" pitchFamily="18" charset="0"/>
            <a:ea typeface="黑体" panose="02010609060101010101" pitchFamily="49" charset="-122"/>
            <a:cs typeface="Times New Roman" panose="02020603050405020304" pitchFamily="18" charset="0"/>
          </a:endParaRPr>
        </a:p>
        <a:p>
          <a:pPr marL="171450" lvl="1" indent="-171450" algn="l" defTabSz="800100">
            <a:lnSpc>
              <a:spcPct val="90000"/>
            </a:lnSpc>
            <a:spcBef>
              <a:spcPct val="0"/>
            </a:spcBef>
            <a:spcAft>
              <a:spcPct val="15000"/>
            </a:spcAft>
            <a:buChar char="••"/>
          </a:pPr>
          <a:r>
            <a:rPr lang="zh-CN" altLang="en-US" sz="1800" kern="1200" dirty="0" smtClean="0">
              <a:latin typeface="Times New Roman" panose="02020603050405020304" pitchFamily="18" charset="0"/>
              <a:ea typeface="黑体" panose="02010609060101010101" pitchFamily="49" charset="-122"/>
              <a:cs typeface="Times New Roman" panose="02020603050405020304" pitchFamily="18" charset="0"/>
            </a:rPr>
            <a:t>重点推进大数据收集、存储、分析、可视化、建模、信息综合的各阶段研究，构建大数据利用的模型</a:t>
          </a:r>
          <a:endParaRPr lang="zh-CN" altLang="en-US" sz="1800" kern="1200" dirty="0">
            <a:latin typeface="Times New Roman" panose="02020603050405020304" pitchFamily="18" charset="0"/>
            <a:ea typeface="黑体" panose="02010609060101010101" pitchFamily="49" charset="-122"/>
            <a:cs typeface="Times New Roman" panose="02020603050405020304" pitchFamily="18" charset="0"/>
          </a:endParaRPr>
        </a:p>
      </dsp:txBody>
      <dsp:txXfrm>
        <a:off x="1888801" y="3377220"/>
        <a:ext cx="6787654" cy="1535100"/>
      </dsp:txXfrm>
    </dsp:sp>
    <dsp:sp modelId="{3DD426EB-48C5-4053-B726-E5341BF6A2E2}">
      <dsp:nvSpPr>
        <dsp:cNvPr id="0" name=""/>
        <dsp:cNvSpPr/>
      </dsp:nvSpPr>
      <dsp:spPr>
        <a:xfrm>
          <a:off x="153510" y="3530729"/>
          <a:ext cx="1735291" cy="1228080"/>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8000" b="-18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EFA9E-FEA5-4D72-9F0A-1268545D32FD}">
      <dsp:nvSpPr>
        <dsp:cNvPr id="0" name=""/>
        <dsp:cNvSpPr/>
      </dsp:nvSpPr>
      <dsp:spPr>
        <a:xfrm>
          <a:off x="243085" y="143489"/>
          <a:ext cx="5304256" cy="4217818"/>
        </a:xfrm>
        <a:prstGeom prst="round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0FC898-38B9-4BED-B5F0-DAF1E3F46CDF}">
      <dsp:nvSpPr>
        <dsp:cNvPr id="0" name=""/>
        <dsp:cNvSpPr/>
      </dsp:nvSpPr>
      <dsp:spPr>
        <a:xfrm>
          <a:off x="2360674" y="1731835"/>
          <a:ext cx="2546212" cy="253069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endParaRPr lang="zh-CN" altLang="en-US" sz="6500" kern="1200" dirty="0"/>
        </a:p>
      </dsp:txBody>
      <dsp:txXfrm>
        <a:off x="2360674" y="1731835"/>
        <a:ext cx="2546212" cy="2530690"/>
      </dsp:txXfrm>
    </dsp:sp>
    <dsp:sp modelId="{B1AFC833-46BC-4291-A9B0-8E11739FE2F8}">
      <dsp:nvSpPr>
        <dsp:cNvPr id="0" name=""/>
        <dsp:cNvSpPr/>
      </dsp:nvSpPr>
      <dsp:spPr>
        <a:xfrm>
          <a:off x="5641328" y="72003"/>
          <a:ext cx="1020926" cy="102092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34508-A0C6-4E06-A2C8-ADD1771BBCD2}">
      <dsp:nvSpPr>
        <dsp:cNvPr id="0" name=""/>
        <dsp:cNvSpPr/>
      </dsp:nvSpPr>
      <dsp:spPr>
        <a:xfrm>
          <a:off x="6699482" y="72008"/>
          <a:ext cx="1581688" cy="849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22860" rIns="45720" bIns="2286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黑体" panose="02010609060101010101" pitchFamily="49" charset="-122"/>
              <a:ea typeface="黑体" panose="02010609060101010101" pitchFamily="49" charset="-122"/>
              <a:sym typeface="微软雅黑" pitchFamily="34" charset="-122"/>
            </a:rPr>
            <a:t>召开第</a:t>
          </a:r>
          <a:r>
            <a:rPr lang="en-US" altLang="en-US" sz="1800" kern="1200" dirty="0" smtClean="0">
              <a:latin typeface="黑体" panose="02010609060101010101" pitchFamily="49" charset="-122"/>
              <a:ea typeface="黑体" panose="02010609060101010101" pitchFamily="49" charset="-122"/>
              <a:sym typeface="微软雅黑" pitchFamily="34" charset="-122"/>
            </a:rPr>
            <a:t>1</a:t>
          </a:r>
          <a:r>
            <a:rPr lang="zh-CN" altLang="en-US" sz="1800" kern="1200" dirty="0" smtClean="0">
              <a:latin typeface="黑体" panose="02010609060101010101" pitchFamily="49" charset="-122"/>
              <a:ea typeface="黑体" panose="02010609060101010101" pitchFamily="49" charset="-122"/>
              <a:sym typeface="微软雅黑" pitchFamily="34" charset="-122"/>
            </a:rPr>
            <a:t>个以大数据为主题的香山科学会议</a:t>
          </a:r>
          <a:endParaRPr lang="zh-CN" altLang="en-US" sz="1800" kern="1200" dirty="0">
            <a:solidFill>
              <a:srgbClr val="FF0000"/>
            </a:solidFill>
            <a:latin typeface="黑体" pitchFamily="49" charset="-122"/>
            <a:ea typeface="黑体" pitchFamily="49" charset="-122"/>
          </a:endParaRPr>
        </a:p>
      </dsp:txBody>
      <dsp:txXfrm>
        <a:off x="6699482" y="72008"/>
        <a:ext cx="1581688" cy="849931"/>
      </dsp:txXfrm>
    </dsp:sp>
    <dsp:sp modelId="{0708BE2C-413C-4EF8-A489-96647984AFEC}">
      <dsp:nvSpPr>
        <dsp:cNvPr id="0" name=""/>
        <dsp:cNvSpPr/>
      </dsp:nvSpPr>
      <dsp:spPr>
        <a:xfrm>
          <a:off x="5641328" y="1152133"/>
          <a:ext cx="1020926" cy="102092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6B86BC-BECC-4B22-BDAC-ECFB2876198B}">
      <dsp:nvSpPr>
        <dsp:cNvPr id="0" name=""/>
        <dsp:cNvSpPr/>
      </dsp:nvSpPr>
      <dsp:spPr>
        <a:xfrm>
          <a:off x="6627458" y="1080117"/>
          <a:ext cx="1513663" cy="1020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22860" rIns="45720" bIns="2286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黑体" pitchFamily="49" charset="-122"/>
              <a:ea typeface="黑体" pitchFamily="49" charset="-122"/>
            </a:rPr>
            <a:t>成立大数据专委会编写大数据白皮书</a:t>
          </a:r>
          <a:endParaRPr lang="zh-CN" altLang="en-US" sz="1800" kern="1200" dirty="0">
            <a:solidFill>
              <a:schemeClr val="tx1"/>
            </a:solidFill>
            <a:latin typeface="黑体" pitchFamily="49" charset="-122"/>
            <a:ea typeface="黑体" pitchFamily="49" charset="-122"/>
          </a:endParaRPr>
        </a:p>
      </dsp:txBody>
      <dsp:txXfrm>
        <a:off x="6627458" y="1080117"/>
        <a:ext cx="1513663" cy="1020926"/>
      </dsp:txXfrm>
    </dsp:sp>
    <dsp:sp modelId="{B08B5550-F112-4CAE-B281-C396DF03EE8F}">
      <dsp:nvSpPr>
        <dsp:cNvPr id="0" name=""/>
        <dsp:cNvSpPr/>
      </dsp:nvSpPr>
      <dsp:spPr>
        <a:xfrm>
          <a:off x="5713334" y="2304258"/>
          <a:ext cx="1020926" cy="1020926"/>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7000" r="-2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C6B926-401E-4BFA-89D4-D0B687F0E62A}">
      <dsp:nvSpPr>
        <dsp:cNvPr id="0" name=""/>
        <dsp:cNvSpPr/>
      </dsp:nvSpPr>
      <dsp:spPr>
        <a:xfrm>
          <a:off x="6699482" y="2304258"/>
          <a:ext cx="1507039" cy="1020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22860" rIns="45720" bIns="2286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黑体" pitchFamily="49" charset="-122"/>
              <a:ea typeface="黑体" pitchFamily="49" charset="-122"/>
            </a:rPr>
            <a:t>中关村启动</a:t>
          </a:r>
          <a:r>
            <a:rPr lang="en-US" altLang="en-US" sz="1800" kern="1200" dirty="0" smtClean="0">
              <a:latin typeface="黑体" pitchFamily="49" charset="-122"/>
              <a:ea typeface="黑体" pitchFamily="49" charset="-122"/>
            </a:rPr>
            <a:t>3</a:t>
          </a:r>
          <a:r>
            <a:rPr lang="zh-CN" altLang="en-US" sz="1800" kern="1200" dirty="0" smtClean="0">
              <a:latin typeface="黑体" pitchFamily="49" charset="-122"/>
              <a:ea typeface="黑体" pitchFamily="49" charset="-122"/>
            </a:rPr>
            <a:t>只大数据产业投资基金</a:t>
          </a:r>
          <a:endParaRPr lang="zh-CN" altLang="en-US" sz="1800" kern="1200" dirty="0">
            <a:latin typeface="黑体" pitchFamily="49" charset="-122"/>
            <a:ea typeface="黑体" pitchFamily="49" charset="-122"/>
          </a:endParaRPr>
        </a:p>
      </dsp:txBody>
      <dsp:txXfrm>
        <a:off x="6699482" y="2304258"/>
        <a:ext cx="1507039" cy="1020926"/>
      </dsp:txXfrm>
    </dsp:sp>
    <dsp:sp modelId="{41926B5E-6280-473B-A82D-B4EA0EA77F01}">
      <dsp:nvSpPr>
        <dsp:cNvPr id="0" name=""/>
        <dsp:cNvSpPr/>
      </dsp:nvSpPr>
      <dsp:spPr>
        <a:xfrm>
          <a:off x="5641328" y="3456384"/>
          <a:ext cx="1020926" cy="102092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78E923-63D8-4923-9BF1-13AEA5253DC7}">
      <dsp:nvSpPr>
        <dsp:cNvPr id="0" name=""/>
        <dsp:cNvSpPr/>
      </dsp:nvSpPr>
      <dsp:spPr>
        <a:xfrm>
          <a:off x="6699482" y="3528390"/>
          <a:ext cx="1314034" cy="1020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22860" rIns="45720" bIns="2286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黑体" pitchFamily="49" charset="-122"/>
              <a:ea typeface="黑体" pitchFamily="49" charset="-122"/>
            </a:rPr>
            <a:t>国家基础研究计划重要支持</a:t>
          </a:r>
          <a:endParaRPr lang="zh-CN" altLang="en-US" sz="2400" kern="1200" dirty="0">
            <a:latin typeface="黑体" pitchFamily="49" charset="-122"/>
            <a:ea typeface="黑体" pitchFamily="49" charset="-122"/>
          </a:endParaRPr>
        </a:p>
      </dsp:txBody>
      <dsp:txXfrm>
        <a:off x="6699482" y="3528390"/>
        <a:ext cx="1314034" cy="10209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BFEAD8-77A5-42DC-8F08-D5362C7446AE}" type="datetimeFigureOut">
              <a:rPr lang="zh-CN" altLang="en-US" smtClean="0"/>
              <a:t>2014/5/14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844B57-9AB5-4586-AAAA-521023B96DA2}" type="slidenum">
              <a:rPr lang="zh-CN" altLang="en-US" smtClean="0"/>
              <a:t>‹#›</a:t>
            </a:fld>
            <a:endParaRPr lang="zh-CN" altLang="en-US"/>
          </a:p>
        </p:txBody>
      </p:sp>
    </p:spTree>
    <p:extLst>
      <p:ext uri="{BB962C8B-B14F-4D97-AF65-F5344CB8AC3E}">
        <p14:creationId xmlns:p14="http://schemas.microsoft.com/office/powerpoint/2010/main" val="1505214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12691F-F5DB-4B1C-A343-4F4AC4321EBB}" type="datetimeFigureOut">
              <a:rPr lang="zh-CN" altLang="en-US" smtClean="0"/>
              <a:t>2014/5/14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DB1BDB-7781-49C1-8667-9DD661FCE5D1}" type="slidenum">
              <a:rPr lang="zh-CN" altLang="en-US" smtClean="0"/>
              <a:t>‹#›</a:t>
            </a:fld>
            <a:endParaRPr lang="zh-CN" altLang="en-US"/>
          </a:p>
        </p:txBody>
      </p:sp>
    </p:spTree>
    <p:extLst>
      <p:ext uri="{BB962C8B-B14F-4D97-AF65-F5344CB8AC3E}">
        <p14:creationId xmlns:p14="http://schemas.microsoft.com/office/powerpoint/2010/main" val="3269767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C97C01-DC12-4DA6-AF68-57199D1B705A}" type="slidenum">
              <a:rPr lang="zh-CN" altLang="en-US" smtClean="0"/>
              <a:t>2</a:t>
            </a:fld>
            <a:endParaRPr lang="zh-CN" altLang="en-US"/>
          </a:p>
        </p:txBody>
      </p:sp>
    </p:spTree>
    <p:extLst>
      <p:ext uri="{BB962C8B-B14F-4D97-AF65-F5344CB8AC3E}">
        <p14:creationId xmlns:p14="http://schemas.microsoft.com/office/powerpoint/2010/main" val="4083799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下面我们来看大数据的概念和内涵。</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32C97C01-DC12-4DA6-AF68-57199D1B705A}" type="slidenum">
              <a:rPr lang="zh-CN" altLang="en-US" smtClean="0"/>
              <a:t>11</a:t>
            </a:fld>
            <a:endParaRPr lang="zh-CN" altLang="en-US"/>
          </a:p>
        </p:txBody>
      </p:sp>
    </p:spTree>
    <p:extLst>
      <p:ext uri="{BB962C8B-B14F-4D97-AF65-F5344CB8AC3E}">
        <p14:creationId xmlns:p14="http://schemas.microsoft.com/office/powerpoint/2010/main" val="4083799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由于国际上并没有所谓的“大数据权威机构”，因此并无所谓的官方定义。</a:t>
            </a:r>
            <a:endParaRPr lang="en-US" altLang="zh-CN" dirty="0" smtClean="0"/>
          </a:p>
          <a:p>
            <a:endParaRPr lang="en-US" altLang="zh-CN" dirty="0" smtClean="0"/>
          </a:p>
          <a:p>
            <a:r>
              <a:rPr lang="zh-CN" altLang="en-US" dirty="0" smtClean="0"/>
              <a:t>这是维基百科上有关大数据（</a:t>
            </a:r>
            <a:r>
              <a:rPr lang="en-US" altLang="zh-CN" dirty="0" smtClean="0"/>
              <a:t>Big data</a:t>
            </a:r>
            <a:r>
              <a:rPr lang="zh-CN" altLang="en-US" dirty="0" smtClean="0"/>
              <a:t>）的定义</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12</a:t>
            </a:fld>
            <a:endParaRPr lang="zh-CN" altLang="en-US"/>
          </a:p>
        </p:txBody>
      </p:sp>
    </p:spTree>
    <p:extLst>
      <p:ext uri="{BB962C8B-B14F-4D97-AF65-F5344CB8AC3E}">
        <p14:creationId xmlns:p14="http://schemas.microsoft.com/office/powerpoint/2010/main" val="2850438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这是麦肯锡公司（美国首屈一指的咨询公司，研究大数据的先驱）在他们的报告中给出的大数据定义</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13</a:t>
            </a:fld>
            <a:endParaRPr lang="zh-CN" altLang="en-US"/>
          </a:p>
        </p:txBody>
      </p:sp>
    </p:spTree>
    <p:extLst>
      <p:ext uri="{BB962C8B-B14F-4D97-AF65-F5344CB8AC3E}">
        <p14:creationId xmlns:p14="http://schemas.microsoft.com/office/powerpoint/2010/main" val="926574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我想，我们最直观的感觉上对于前面两种定义的最深刻的印象就是“大，海量”</a:t>
            </a:r>
            <a:endParaRPr lang="en-US" altLang="zh-CN" dirty="0" smtClean="0"/>
          </a:p>
          <a:p>
            <a:endParaRPr lang="en-US" altLang="zh-CN" dirty="0" smtClean="0"/>
          </a:p>
          <a:p>
            <a:r>
              <a:rPr lang="zh-CN" altLang="en-US" dirty="0" smtClean="0"/>
              <a:t>字面上顾名思义，“大数据”也自然需要很大。</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但是大数据仅仅是大么？</a:t>
            </a:r>
            <a:r>
              <a:rPr lang="en-US" altLang="zh-CN" dirty="0" smtClean="0"/>
              <a:t>——</a:t>
            </a:r>
            <a:r>
              <a:rPr lang="zh-CN" altLang="en-US" dirty="0" smtClean="0"/>
              <a:t>不是的，</a:t>
            </a:r>
            <a:r>
              <a:rPr kumimoji="0" lang="zh-CN" altLang="en-US" sz="1200" dirty="0" smtClean="0">
                <a:solidFill>
                  <a:srgbClr val="FFFFFF"/>
                </a:solidFill>
                <a:latin typeface="黑体" pitchFamily="49" charset="-122"/>
                <a:ea typeface="黑体" pitchFamily="49" charset="-122"/>
              </a:rPr>
              <a:t>比</a:t>
            </a:r>
            <a:r>
              <a:rPr kumimoji="0" lang="zh-CN" altLang="en-US" sz="1200" b="1" dirty="0" smtClean="0">
                <a:solidFill>
                  <a:srgbClr val="FF0000"/>
                </a:solidFill>
                <a:latin typeface="黑体" pitchFamily="49" charset="-122"/>
                <a:ea typeface="黑体" pitchFamily="49" charset="-122"/>
              </a:rPr>
              <a:t>大</a:t>
            </a:r>
            <a:r>
              <a:rPr kumimoji="0" lang="zh-CN" altLang="en-US" sz="1200" dirty="0" smtClean="0">
                <a:solidFill>
                  <a:srgbClr val="FFFFFF"/>
                </a:solidFill>
                <a:latin typeface="黑体" pitchFamily="49" charset="-122"/>
                <a:ea typeface="黑体" pitchFamily="49" charset="-122"/>
              </a:rPr>
              <a:t>更重要的是</a:t>
            </a:r>
            <a:r>
              <a:rPr kumimoji="0" lang="zh-CN" altLang="en-US" sz="1200" b="1" dirty="0" smtClean="0">
                <a:solidFill>
                  <a:srgbClr val="FF0000"/>
                </a:solidFill>
                <a:latin typeface="黑体" pitchFamily="49" charset="-122"/>
                <a:ea typeface="黑体" pitchFamily="49" charset="-122"/>
              </a:rPr>
              <a:t>数据的复杂性</a:t>
            </a:r>
            <a:r>
              <a:rPr kumimoji="0" lang="zh-CN" altLang="en-US" sz="1200" dirty="0" smtClean="0">
                <a:solidFill>
                  <a:srgbClr val="FFFFFF"/>
                </a:solidFill>
                <a:latin typeface="黑体" pitchFamily="49" charset="-122"/>
                <a:ea typeface="黑体" pitchFamily="49" charset="-122"/>
              </a:rPr>
              <a:t>，有时甚至大数据中的小数据如一条微博就具有颠覆性的价值</a:t>
            </a:r>
            <a:endParaRPr kumimoji="0" lang="en-US" altLang="zh-CN" sz="1200" dirty="0" smtClean="0">
              <a:solidFill>
                <a:srgbClr val="FFFFFF"/>
              </a:solidFill>
              <a:latin typeface="黑体" pitchFamily="49" charset="-122"/>
              <a:ea typeface="黑体"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dirty="0" smtClean="0">
              <a:solidFill>
                <a:srgbClr val="FFFFFF"/>
              </a:solidFill>
              <a:latin typeface="黑体" pitchFamily="49" charset="-122"/>
              <a:ea typeface="黑体"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zh-CN" altLang="en-US" sz="1200" dirty="0" smtClean="0">
                <a:solidFill>
                  <a:srgbClr val="FFFFFF"/>
                </a:solidFill>
                <a:latin typeface="黑体" pitchFamily="49" charset="-122"/>
                <a:ea typeface="黑体" pitchFamily="49" charset="-122"/>
              </a:rPr>
              <a:t>下面我们先来分析一下一些大数据的场景特性，然后再试图引出具体的大数据特征和内涵。</a:t>
            </a:r>
          </a:p>
          <a:p>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14</a:t>
            </a:fld>
            <a:endParaRPr lang="zh-CN" altLang="en-US"/>
          </a:p>
        </p:txBody>
      </p:sp>
    </p:spTree>
    <p:extLst>
      <p:ext uri="{BB962C8B-B14F-4D97-AF65-F5344CB8AC3E}">
        <p14:creationId xmlns:p14="http://schemas.microsoft.com/office/powerpoint/2010/main" val="3176033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我们可以看到上面图中很多大数据应用的场景特征</a:t>
            </a:r>
            <a:endParaRPr lang="en-US" altLang="zh-CN" dirty="0" smtClean="0"/>
          </a:p>
          <a:p>
            <a:r>
              <a:rPr lang="en-US" altLang="zh-CN" dirty="0" smtClean="0"/>
              <a:t>——</a:t>
            </a:r>
            <a:r>
              <a:rPr lang="zh-CN" altLang="en-US" dirty="0" smtClean="0"/>
              <a:t>海量，</a:t>
            </a:r>
            <a:r>
              <a:rPr lang="en-US" altLang="zh-CN" dirty="0" err="1" smtClean="0"/>
              <a:t>FaceBook</a:t>
            </a:r>
            <a:r>
              <a:rPr lang="zh-CN" altLang="en-US" dirty="0" smtClean="0"/>
              <a:t>社交网络（左上角）</a:t>
            </a:r>
            <a:endParaRPr lang="en-US" altLang="zh-CN" dirty="0" smtClean="0"/>
          </a:p>
          <a:p>
            <a:r>
              <a:rPr lang="en-US" altLang="zh-CN" dirty="0" smtClean="0"/>
              <a:t>——</a:t>
            </a:r>
            <a:r>
              <a:rPr lang="zh-CN" altLang="en-US" dirty="0" smtClean="0"/>
              <a:t>异构，各种感知设备收集的杂乱数据（右上）</a:t>
            </a:r>
            <a:endParaRPr lang="en-US" altLang="zh-CN" dirty="0" smtClean="0"/>
          </a:p>
          <a:p>
            <a:r>
              <a:rPr lang="en-US" altLang="zh-CN" dirty="0" smtClean="0"/>
              <a:t>——</a:t>
            </a:r>
            <a:r>
              <a:rPr lang="zh-CN" altLang="en-US" dirty="0" smtClean="0"/>
              <a:t>劣质，很多场景中数据都含有很多杂质</a:t>
            </a:r>
            <a:endParaRPr lang="en-US" altLang="zh-CN" dirty="0" smtClean="0"/>
          </a:p>
          <a:p>
            <a:r>
              <a:rPr lang="en-US" altLang="zh-CN" dirty="0" smtClean="0"/>
              <a:t>——</a:t>
            </a:r>
            <a:r>
              <a:rPr lang="zh-CN" altLang="en-US" dirty="0" smtClean="0"/>
              <a:t>高维，很多场景下数据的维数非常高，有维数灾难，典型的有科学计算，如宇航，生物信息学等。（右下）</a:t>
            </a:r>
            <a:endParaRPr lang="en-US" altLang="zh-CN" dirty="0" smtClean="0"/>
          </a:p>
          <a:p>
            <a:endParaRPr lang="en-US" altLang="zh-CN" dirty="0" smtClean="0"/>
          </a:p>
          <a:p>
            <a:r>
              <a:rPr lang="zh-CN" altLang="en-US" dirty="0" smtClean="0"/>
              <a:t>中间的两幅图，</a:t>
            </a:r>
            <a:endParaRPr lang="en-US" altLang="zh-CN" dirty="0" smtClean="0"/>
          </a:p>
          <a:p>
            <a:r>
              <a:rPr lang="en-US" altLang="zh-CN" dirty="0" smtClean="0"/>
              <a:t>——</a:t>
            </a:r>
            <a:r>
              <a:rPr lang="zh-CN" altLang="en-US" dirty="0" smtClean="0"/>
              <a:t>上面的那幅描述了</a:t>
            </a:r>
            <a:r>
              <a:rPr lang="zh-CN" altLang="en-US" baseline="0" dirty="0" smtClean="0"/>
              <a:t> 海量和高维 的结合</a:t>
            </a:r>
            <a:endParaRPr lang="en-US" altLang="zh-CN" baseline="0" dirty="0" smtClean="0"/>
          </a:p>
          <a:p>
            <a:r>
              <a:rPr lang="en-US" altLang="zh-CN" baseline="0" dirty="0" smtClean="0"/>
              <a:t>——</a:t>
            </a:r>
            <a:r>
              <a:rPr lang="zh-CN" altLang="en-US" baseline="0" dirty="0" smtClean="0"/>
              <a:t>下面那幅则是北京交通道路的刻画。（大家是否可以看出？基本上好几个环都依稀可见）</a:t>
            </a:r>
            <a:endParaRPr lang="en-US" altLang="zh-CN" baseline="0" dirty="0" smtClean="0"/>
          </a:p>
          <a:p>
            <a:endParaRPr lang="en-US" altLang="zh-CN" baseline="0" dirty="0" smtClean="0"/>
          </a:p>
          <a:p>
            <a:r>
              <a:rPr lang="zh-CN" altLang="en-US" baseline="0" dirty="0" smtClean="0"/>
              <a:t>面对那么这么多的场景，我们从中总结一下，大数据的特征。主要有“四个</a:t>
            </a:r>
            <a:r>
              <a:rPr lang="en-US" altLang="zh-CN" baseline="0" dirty="0" smtClean="0"/>
              <a:t>V</a:t>
            </a:r>
            <a:r>
              <a:rPr lang="zh-CN" altLang="en-US" baseline="0" dirty="0" smtClean="0"/>
              <a:t>”。</a:t>
            </a:r>
            <a:endParaRPr lang="en-US" altLang="zh-CN" dirty="0" smtClean="0"/>
          </a:p>
        </p:txBody>
      </p:sp>
      <p:sp>
        <p:nvSpPr>
          <p:cNvPr id="4" name="灯片编号占位符 3"/>
          <p:cNvSpPr>
            <a:spLocks noGrp="1"/>
          </p:cNvSpPr>
          <p:nvPr>
            <p:ph type="sldNum" sz="quarter" idx="10"/>
          </p:nvPr>
        </p:nvSpPr>
        <p:spPr/>
        <p:txBody>
          <a:bodyPr/>
          <a:lstStyle/>
          <a:p>
            <a:fld id="{99DB1BDB-7781-49C1-8667-9DD661FCE5D1}" type="slidenum">
              <a:rPr lang="zh-CN" altLang="en-US" smtClean="0"/>
              <a:t>15</a:t>
            </a:fld>
            <a:endParaRPr lang="zh-CN" altLang="en-US"/>
          </a:p>
        </p:txBody>
      </p:sp>
    </p:spTree>
    <p:extLst>
      <p:ext uri="{BB962C8B-B14F-4D97-AF65-F5344CB8AC3E}">
        <p14:creationId xmlns:p14="http://schemas.microsoft.com/office/powerpoint/2010/main" val="2012608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虽然没有非常严格的定义，但是国际上大家已经对大数据的特征形成了一个普遍的认识</a:t>
            </a:r>
            <a:r>
              <a:rPr lang="en-US" altLang="zh-CN" dirty="0" smtClean="0"/>
              <a:t>——4V</a:t>
            </a:r>
            <a:r>
              <a:rPr lang="zh-CN" altLang="en-US" dirty="0" smtClean="0"/>
              <a:t>特征。</a:t>
            </a:r>
            <a:endParaRPr lang="en-US" altLang="zh-CN" dirty="0" smtClean="0"/>
          </a:p>
          <a:p>
            <a:endParaRPr lang="en-US" altLang="zh-CN" dirty="0" smtClean="0"/>
          </a:p>
          <a:p>
            <a:r>
              <a:rPr lang="zh-CN" altLang="en-US" dirty="0" smtClean="0"/>
              <a:t>我自己把这</a:t>
            </a:r>
            <a:r>
              <a:rPr lang="en-US" altLang="zh-CN" dirty="0" smtClean="0"/>
              <a:t>4V</a:t>
            </a:r>
            <a:r>
              <a:rPr lang="zh-CN" altLang="en-US" dirty="0" smtClean="0"/>
              <a:t>特征分别凝练为四个字，“大”，“杂”，“低”，“快”</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16</a:t>
            </a:fld>
            <a:endParaRPr lang="zh-CN" altLang="en-US"/>
          </a:p>
        </p:txBody>
      </p:sp>
    </p:spTree>
    <p:extLst>
      <p:ext uri="{BB962C8B-B14F-4D97-AF65-F5344CB8AC3E}">
        <p14:creationId xmlns:p14="http://schemas.microsoft.com/office/powerpoint/2010/main" val="1910001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下面我们通过一个例子，“大漠淘金”来形象化说明。</a:t>
            </a:r>
            <a:endParaRPr lang="en-US" altLang="zh-CN" dirty="0" smtClean="0"/>
          </a:p>
          <a:p>
            <a:endParaRPr lang="en-US" altLang="zh-CN" dirty="0" smtClean="0"/>
          </a:p>
          <a:p>
            <a:r>
              <a:rPr lang="en-US" altLang="zh-CN" dirty="0" smtClean="0"/>
              <a:t>——</a:t>
            </a:r>
            <a:r>
              <a:rPr lang="zh-CN" altLang="en-US" dirty="0" smtClean="0"/>
              <a:t>大，海量沙漠，无边无际</a:t>
            </a:r>
            <a:endParaRPr lang="en-US" altLang="zh-CN" dirty="0" smtClean="0"/>
          </a:p>
          <a:p>
            <a:r>
              <a:rPr lang="en-US" altLang="zh-CN" dirty="0" smtClean="0"/>
              <a:t>——</a:t>
            </a:r>
            <a:r>
              <a:rPr lang="zh-CN" altLang="en-US" dirty="0" smtClean="0"/>
              <a:t>杂，很多杂质，什么都有</a:t>
            </a:r>
            <a:endParaRPr lang="en-US" altLang="zh-CN" dirty="0" smtClean="0"/>
          </a:p>
          <a:p>
            <a:r>
              <a:rPr lang="en-US" altLang="zh-CN" dirty="0" smtClean="0"/>
              <a:t>——</a:t>
            </a:r>
            <a:r>
              <a:rPr lang="zh-CN" altLang="en-US" dirty="0" smtClean="0"/>
              <a:t>低，金子太少，密度很低</a:t>
            </a:r>
            <a:endParaRPr lang="en-US" altLang="zh-CN" dirty="0" smtClean="0"/>
          </a:p>
          <a:p>
            <a:r>
              <a:rPr lang="en-US" altLang="zh-CN" dirty="0" smtClean="0"/>
              <a:t>——</a:t>
            </a:r>
            <a:r>
              <a:rPr lang="zh-CN" altLang="en-US" dirty="0" smtClean="0"/>
              <a:t>快，必须要快，满了沙丘就移动了，之前的勘测时效。时效性</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17</a:t>
            </a:fld>
            <a:endParaRPr lang="zh-CN" altLang="en-US"/>
          </a:p>
        </p:txBody>
      </p:sp>
    </p:spTree>
    <p:extLst>
      <p:ext uri="{BB962C8B-B14F-4D97-AF65-F5344CB8AC3E}">
        <p14:creationId xmlns:p14="http://schemas.microsoft.com/office/powerpoint/2010/main" val="419802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大数据科研</a:t>
            </a:r>
            <a:r>
              <a:rPr lang="zh-CN" altLang="en-US" sz="1200" dirty="0" smtClean="0">
                <a:solidFill>
                  <a:schemeClr val="tx1"/>
                </a:solidFill>
                <a:latin typeface="黑体" panose="02010609060101010101" pitchFamily="49" charset="-122"/>
                <a:ea typeface="黑体" panose="02010609060101010101" pitchFamily="49" charset="-122"/>
              </a:rPr>
              <a:t>属于“数据密集型”的科学发现第四范式。</a:t>
            </a:r>
            <a:endParaRPr lang="en-US" altLang="zh-CN" sz="1200" dirty="0" smtClean="0">
              <a:solidFill>
                <a:schemeClr val="tx1"/>
              </a:solidFill>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chemeClr val="tx1"/>
              </a:solidFill>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chemeClr val="tx1"/>
              </a:solidFill>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solidFill>
                <a:latin typeface="黑体" panose="02010609060101010101" pitchFamily="49" charset="-122"/>
                <a:ea typeface="黑体" panose="02010609060101010101" pitchFamily="49" charset="-122"/>
              </a:rPr>
              <a:t>2007</a:t>
            </a:r>
            <a:r>
              <a:rPr lang="zh-CN" altLang="en-US" sz="1200" dirty="0" smtClean="0">
                <a:solidFill>
                  <a:schemeClr val="tx1"/>
                </a:solidFill>
                <a:latin typeface="黑体" panose="02010609060101010101" pitchFamily="49" charset="-122"/>
                <a:ea typeface="黑体" panose="02010609060101010101" pitchFamily="49" charset="-122"/>
              </a:rPr>
              <a:t>年，已故的图灵奖得主吉姆</a:t>
            </a:r>
            <a:r>
              <a:rPr lang="en-US" altLang="zh-CN" sz="1200" dirty="0" smtClean="0">
                <a:solidFill>
                  <a:schemeClr val="tx1"/>
                </a:solidFill>
                <a:latin typeface="黑体" panose="02010609060101010101" pitchFamily="49" charset="-122"/>
                <a:ea typeface="黑体" panose="02010609060101010101" pitchFamily="49" charset="-122"/>
              </a:rPr>
              <a:t>·</a:t>
            </a:r>
            <a:r>
              <a:rPr lang="zh-CN" altLang="en-US" sz="1200" dirty="0" smtClean="0">
                <a:solidFill>
                  <a:schemeClr val="tx1"/>
                </a:solidFill>
                <a:latin typeface="黑体" panose="02010609060101010101" pitchFamily="49" charset="-122"/>
                <a:ea typeface="黑体" panose="02010609060101010101" pitchFamily="49" charset="-122"/>
              </a:rPr>
              <a:t>格雷（</a:t>
            </a:r>
            <a:r>
              <a:rPr lang="en-US" altLang="zh-CN" sz="1200" dirty="0" smtClean="0">
                <a:solidFill>
                  <a:schemeClr val="tx1"/>
                </a:solidFill>
                <a:latin typeface="黑体" panose="02010609060101010101" pitchFamily="49" charset="-122"/>
                <a:ea typeface="黑体" panose="02010609060101010101" pitchFamily="49" charset="-122"/>
              </a:rPr>
              <a:t>Jim Gray</a:t>
            </a:r>
            <a:r>
              <a:rPr lang="zh-CN" altLang="en-US" sz="1200" dirty="0" smtClean="0">
                <a:solidFill>
                  <a:schemeClr val="tx1"/>
                </a:solidFill>
                <a:latin typeface="黑体" panose="02010609060101010101" pitchFamily="49" charset="-122"/>
                <a:ea typeface="黑体" panose="02010609060101010101" pitchFamily="49" charset="-122"/>
              </a:rPr>
              <a:t>）在他最后一次演讲中描绘了数据密集型科研</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latin typeface="黑体" panose="02010609060101010101" pitchFamily="49" charset="-122"/>
                <a:ea typeface="黑体" panose="02010609060101010101" pitchFamily="49" charset="-122"/>
              </a:rPr>
              <a:t>“第四范式”（</a:t>
            </a:r>
            <a:r>
              <a:rPr lang="en-US" altLang="zh-CN" sz="1200" dirty="0" smtClean="0">
                <a:solidFill>
                  <a:schemeClr val="tx1"/>
                </a:solidFill>
                <a:latin typeface="黑体" panose="02010609060101010101" pitchFamily="49" charset="-122"/>
                <a:ea typeface="黑体" panose="02010609060101010101" pitchFamily="49" charset="-122"/>
              </a:rPr>
              <a:t>the fourth paradigm</a:t>
            </a:r>
            <a:r>
              <a:rPr lang="zh-CN" altLang="en-US" sz="1200" dirty="0" smtClean="0">
                <a:solidFill>
                  <a:schemeClr val="tx1"/>
                </a:solidFill>
                <a:latin typeface="黑体" panose="02010609060101010101" pitchFamily="49" charset="-122"/>
                <a:ea typeface="黑体" panose="02010609060101010101" pitchFamily="49" charset="-122"/>
              </a:rPr>
              <a:t>）的愿景（微软公司出版的纪念吉姆</a:t>
            </a:r>
            <a:r>
              <a:rPr lang="en-US" altLang="zh-CN" sz="1200" dirty="0" smtClean="0">
                <a:solidFill>
                  <a:schemeClr val="tx1"/>
                </a:solidFill>
                <a:latin typeface="黑体" panose="02010609060101010101" pitchFamily="49" charset="-122"/>
                <a:ea typeface="黑体" panose="02010609060101010101" pitchFamily="49" charset="-122"/>
              </a:rPr>
              <a:t>·</a:t>
            </a:r>
            <a:r>
              <a:rPr lang="zh-CN" altLang="en-US" sz="1200" dirty="0" smtClean="0">
                <a:solidFill>
                  <a:schemeClr val="tx1"/>
                </a:solidFill>
                <a:latin typeface="黑体" panose="02010609060101010101" pitchFamily="49" charset="-122"/>
                <a:ea typeface="黑体" panose="02010609060101010101" pitchFamily="49" charset="-122"/>
              </a:rPr>
              <a:t>格雷的关于第四范式的</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latin typeface="黑体" panose="02010609060101010101" pitchFamily="49" charset="-122"/>
                <a:ea typeface="黑体" panose="02010609060101010101" pitchFamily="49" charset="-122"/>
              </a:rPr>
              <a:t>专著）。将大数据科研从第三范式（计算机模拟仿真）中分离出来单独作为一种科研范式</a:t>
            </a:r>
            <a:r>
              <a:rPr lang="en-US" altLang="zh-CN" sz="1200" dirty="0" smtClean="0">
                <a:solidFill>
                  <a:schemeClr val="tx1"/>
                </a:solidFill>
                <a:latin typeface="黑体" panose="02010609060101010101" pitchFamily="49" charset="-122"/>
                <a:ea typeface="黑体" panose="02010609060101010101" pitchFamily="49" charset="-122"/>
              </a:rPr>
              <a:t>——</a:t>
            </a:r>
            <a:r>
              <a:rPr lang="zh-CN" altLang="en-US" sz="1200" dirty="0" smtClean="0">
                <a:solidFill>
                  <a:schemeClr val="tx1"/>
                </a:solidFill>
                <a:latin typeface="黑体" panose="02010609060101010101" pitchFamily="49" charset="-122"/>
                <a:ea typeface="黑体" panose="02010609060101010101" pitchFamily="49" charset="-122"/>
              </a:rPr>
              <a:t>第四范式</a:t>
            </a:r>
            <a:endParaRPr lang="en-US" altLang="zh-CN" sz="1200" dirty="0" smtClean="0">
              <a:solidFill>
                <a:schemeClr val="tx1"/>
              </a:solidFill>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chemeClr val="tx1"/>
              </a:solidFill>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chemeClr val="tx1"/>
              </a:solidFill>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chemeClr val="tx1"/>
              </a:solidFill>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solidFill>
                <a:latin typeface="黑体" panose="02010609060101010101" pitchFamily="49" charset="-122"/>
                <a:ea typeface="黑体" panose="02010609060101010101" pitchFamily="49" charset="-122"/>
              </a:rPr>
              <a:t>p.s. 2007</a:t>
            </a:r>
            <a:r>
              <a:rPr lang="zh-CN" altLang="en-US" sz="1200" dirty="0" smtClean="0">
                <a:solidFill>
                  <a:schemeClr val="tx1"/>
                </a:solidFill>
                <a:latin typeface="黑体" panose="02010609060101010101" pitchFamily="49" charset="-122"/>
                <a:ea typeface="黑体" panose="02010609060101010101" pitchFamily="49" charset="-122"/>
              </a:rPr>
              <a:t>年，吉姆</a:t>
            </a:r>
            <a:r>
              <a:rPr lang="en-US" altLang="zh-CN" sz="1200" dirty="0" smtClean="0">
                <a:solidFill>
                  <a:schemeClr val="tx1"/>
                </a:solidFill>
                <a:latin typeface="黑体" panose="02010609060101010101" pitchFamily="49" charset="-122"/>
                <a:ea typeface="黑体" panose="02010609060101010101" pitchFamily="49" charset="-122"/>
              </a:rPr>
              <a:t>·</a:t>
            </a:r>
            <a:r>
              <a:rPr lang="zh-CN" altLang="en-US" sz="1200" dirty="0" smtClean="0">
                <a:solidFill>
                  <a:schemeClr val="tx1"/>
                </a:solidFill>
                <a:latin typeface="黑体" panose="02010609060101010101" pitchFamily="49" charset="-122"/>
                <a:ea typeface="黑体" panose="02010609060101010101" pitchFamily="49" charset="-122"/>
              </a:rPr>
              <a:t>格雷独自航向法拉伦岛，打算撒散母亲的骨灰，</a:t>
            </a:r>
            <a:r>
              <a:rPr lang="en-US" altLang="zh-CN" sz="1200" dirty="0" smtClean="0">
                <a:solidFill>
                  <a:schemeClr val="tx1"/>
                </a:solidFill>
                <a:latin typeface="黑体" panose="02010609060101010101" pitchFamily="49" charset="-122"/>
                <a:ea typeface="黑体" panose="02010609060101010101" pitchFamily="49" charset="-122"/>
              </a:rPr>
              <a:t>1</a:t>
            </a:r>
            <a:r>
              <a:rPr lang="zh-CN" altLang="en-US" sz="1200" dirty="0" smtClean="0">
                <a:solidFill>
                  <a:schemeClr val="tx1"/>
                </a:solidFill>
                <a:latin typeface="黑体" panose="02010609060101010101" pitchFamily="49" charset="-122"/>
                <a:ea typeface="黑体" panose="02010609060101010101" pitchFamily="49" charset="-122"/>
              </a:rPr>
              <a:t>月</a:t>
            </a:r>
            <a:r>
              <a:rPr lang="en-US" altLang="zh-CN" sz="1200" dirty="0" smtClean="0">
                <a:solidFill>
                  <a:schemeClr val="tx1"/>
                </a:solidFill>
                <a:latin typeface="黑体" panose="02010609060101010101" pitchFamily="49" charset="-122"/>
                <a:ea typeface="黑体" panose="02010609060101010101" pitchFamily="49" charset="-122"/>
              </a:rPr>
              <a:t>28</a:t>
            </a:r>
            <a:r>
              <a:rPr lang="zh-CN" altLang="en-US" sz="1200" dirty="0" smtClean="0">
                <a:solidFill>
                  <a:schemeClr val="tx1"/>
                </a:solidFill>
                <a:latin typeface="黑体" panose="02010609060101010101" pitchFamily="49" charset="-122"/>
                <a:ea typeface="黑体" panose="02010609060101010101" pitchFamily="49" charset="-122"/>
              </a:rPr>
              <a:t>日，他的船失踪了，去世。</a:t>
            </a:r>
          </a:p>
          <a:p>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18</a:t>
            </a:fld>
            <a:endParaRPr lang="zh-CN" altLang="en-US"/>
          </a:p>
        </p:txBody>
      </p:sp>
    </p:spTree>
    <p:extLst>
      <p:ext uri="{BB962C8B-B14F-4D97-AF65-F5344CB8AC3E}">
        <p14:creationId xmlns:p14="http://schemas.microsoft.com/office/powerpoint/2010/main" val="179891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这是国内著名学者和专家的意见。</a:t>
            </a:r>
            <a:endParaRPr lang="en-US" altLang="zh-CN" dirty="0" smtClean="0"/>
          </a:p>
          <a:p>
            <a:endParaRPr lang="en-US" altLang="zh-CN" dirty="0" smtClean="0"/>
          </a:p>
          <a:p>
            <a:r>
              <a:rPr lang="zh-CN" altLang="en-US" dirty="0" smtClean="0"/>
              <a:t>李国杰是第一届大数据专委会的主任。</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19</a:t>
            </a:fld>
            <a:endParaRPr lang="zh-CN" altLang="en-US"/>
          </a:p>
        </p:txBody>
      </p:sp>
    </p:spTree>
    <p:extLst>
      <p:ext uri="{BB962C8B-B14F-4D97-AF65-F5344CB8AC3E}">
        <p14:creationId xmlns:p14="http://schemas.microsoft.com/office/powerpoint/2010/main" val="3592426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从著名的“</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Gartner2013</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年技术成熟度曲线</a:t>
            </a:r>
            <a:r>
              <a:rPr lang="zh-CN" altLang="en-US" dirty="0" smtClean="0"/>
              <a:t>”上面可以看出大数据研究的价值潜力。</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20</a:t>
            </a:fld>
            <a:endParaRPr lang="zh-CN" altLang="en-US"/>
          </a:p>
        </p:txBody>
      </p:sp>
    </p:spTree>
    <p:extLst>
      <p:ext uri="{BB962C8B-B14F-4D97-AF65-F5344CB8AC3E}">
        <p14:creationId xmlns:p14="http://schemas.microsoft.com/office/powerpoint/2010/main" val="309239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C97C01-DC12-4DA6-AF68-57199D1B705A}" type="slidenum">
              <a:rPr lang="zh-CN" altLang="en-US" smtClean="0"/>
              <a:t>3</a:t>
            </a:fld>
            <a:endParaRPr lang="zh-CN" altLang="en-US"/>
          </a:p>
        </p:txBody>
      </p:sp>
    </p:spTree>
    <p:extLst>
      <p:ext uri="{BB962C8B-B14F-4D97-AF65-F5344CB8AC3E}">
        <p14:creationId xmlns:p14="http://schemas.microsoft.com/office/powerpoint/2010/main" val="408379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Gartner</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技术成熟度曲线分为五个阶段。</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可以看出：</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黑体" panose="02010609060101010101" pitchFamily="49" charset="-122"/>
                <a:ea typeface="黑体" panose="02010609060101010101" pitchFamily="49" charset="-122"/>
              </a:rPr>
              <a:t>大数据正处于高速发展的</a:t>
            </a:r>
            <a:r>
              <a:rPr lang="zh-CN" altLang="en-US" sz="1200" dirty="0" smtClean="0">
                <a:solidFill>
                  <a:srgbClr val="FF0000"/>
                </a:solidFill>
                <a:latin typeface="黑体" panose="02010609060101010101" pitchFamily="49" charset="-122"/>
                <a:ea typeface="黑体" panose="02010609060101010101" pitchFamily="49" charset="-122"/>
              </a:rPr>
              <a:t>巅峰期（热度巅峰）</a:t>
            </a:r>
            <a:r>
              <a:rPr lang="zh-CN" altLang="en-US" sz="1200" dirty="0" smtClean="0">
                <a:latin typeface="黑体" panose="02010609060101010101" pitchFamily="49" charset="-122"/>
                <a:ea typeface="黑体" panose="02010609060101010101" pitchFamily="49" charset="-122"/>
              </a:rPr>
              <a:t>，但在研究中仍然面临</a:t>
            </a:r>
            <a:r>
              <a:rPr lang="zh-CN" altLang="en-US" sz="1200" dirty="0" smtClean="0">
                <a:solidFill>
                  <a:srgbClr val="FF0000"/>
                </a:solidFill>
                <a:latin typeface="黑体" panose="02010609060101010101" pitchFamily="49" charset="-122"/>
                <a:ea typeface="黑体" panose="02010609060101010101" pitchFamily="49" charset="-122"/>
              </a:rPr>
              <a:t>严峻挑战</a:t>
            </a:r>
            <a:r>
              <a:rPr lang="zh-CN" altLang="en-US" sz="1200" dirty="0" smtClean="0">
                <a:latin typeface="黑体" panose="02010609060101010101" pitchFamily="49" charset="-122"/>
                <a:ea typeface="黑体" panose="02010609060101010101" pitchFamily="49" charset="-122"/>
              </a:rPr>
              <a:t>，亟需</a:t>
            </a:r>
            <a:r>
              <a:rPr lang="zh-CN" altLang="en-US" sz="1200" dirty="0" smtClean="0">
                <a:solidFill>
                  <a:srgbClr val="FF0000"/>
                </a:solidFill>
                <a:latin typeface="黑体" panose="02010609060101010101" pitchFamily="49" charset="-122"/>
                <a:ea typeface="黑体" panose="02010609060101010101" pitchFamily="49" charset="-122"/>
              </a:rPr>
              <a:t>研究突破</a:t>
            </a:r>
            <a:r>
              <a:rPr lang="zh-CN" altLang="en-US" sz="1200" dirty="0" smtClean="0">
                <a:latin typeface="黑体" panose="02010609060101010101" pitchFamily="49" charset="-122"/>
                <a:ea typeface="黑体" panose="02010609060101010101" pitchFamily="49" charset="-122"/>
              </a:rPr>
              <a:t>。待热潮之后，虽可能转向低谷期，但未来将走向成熟！</a:t>
            </a:r>
            <a:endParaRPr lang="zh-CN" altLang="en-US"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99DB1BDB-7781-49C1-8667-9DD661FCE5D1}" type="slidenum">
              <a:rPr lang="zh-CN" altLang="en-US" smtClean="0"/>
              <a:t>21</a:t>
            </a:fld>
            <a:endParaRPr lang="zh-CN" altLang="en-US"/>
          </a:p>
        </p:txBody>
      </p:sp>
    </p:spTree>
    <p:extLst>
      <p:ext uri="{BB962C8B-B14F-4D97-AF65-F5344CB8AC3E}">
        <p14:creationId xmlns:p14="http://schemas.microsoft.com/office/powerpoint/2010/main" val="1034294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上面讲了大数据研究的科学价值和意义，那么我们想，</a:t>
            </a:r>
            <a:endParaRPr lang="en-US" altLang="zh-CN" dirty="0" smtClean="0"/>
          </a:p>
          <a:p>
            <a:r>
              <a:rPr lang="en-US" altLang="zh-CN" dirty="0" smtClean="0"/>
              <a:t>——</a:t>
            </a:r>
            <a:r>
              <a:rPr lang="zh-CN" altLang="en-US" dirty="0" smtClean="0"/>
              <a:t>怎么做大数据研究，或者说大数据研究的思维是什么样子的？跟传统的思维方法有区别么</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solidFill>
                <a:latin typeface="黑体" panose="02010609060101010101" pitchFamily="49" charset="-122"/>
                <a:ea typeface="黑体" panose="02010609060101010101" pitchFamily="49" charset="-122"/>
              </a:rPr>
              <a:t>2013</a:t>
            </a:r>
            <a:r>
              <a:rPr lang="zh-CN" altLang="en-US" sz="1200" dirty="0" smtClean="0">
                <a:solidFill>
                  <a:schemeClr val="tx1"/>
                </a:solidFill>
                <a:latin typeface="黑体" panose="02010609060101010101" pitchFamily="49" charset="-122"/>
                <a:ea typeface="黑体" panose="02010609060101010101" pitchFamily="49" charset="-122"/>
              </a:rPr>
              <a:t>年</a:t>
            </a:r>
            <a:r>
              <a:rPr lang="en-US" altLang="zh-CN" sz="1200" dirty="0" smtClean="0">
                <a:solidFill>
                  <a:schemeClr val="tx1"/>
                </a:solidFill>
                <a:latin typeface="黑体" panose="02010609060101010101" pitchFamily="49" charset="-122"/>
                <a:ea typeface="黑体" panose="02010609060101010101" pitchFamily="49" charset="-122"/>
              </a:rPr>
              <a:t>11</a:t>
            </a:r>
            <a:r>
              <a:rPr lang="zh-CN" altLang="en-US" sz="1200" dirty="0" smtClean="0">
                <a:solidFill>
                  <a:schemeClr val="tx1"/>
                </a:solidFill>
                <a:latin typeface="黑体" panose="02010609060101010101" pitchFamily="49" charset="-122"/>
                <a:ea typeface="黑体" panose="02010609060101010101" pitchFamily="49" charset="-122"/>
              </a:rPr>
              <a:t>月</a:t>
            </a:r>
            <a:r>
              <a:rPr lang="en-US" altLang="zh-CN" sz="1200" dirty="0" smtClean="0">
                <a:solidFill>
                  <a:schemeClr val="tx1"/>
                </a:solidFill>
                <a:latin typeface="黑体" panose="02010609060101010101" pitchFamily="49" charset="-122"/>
                <a:ea typeface="黑体" panose="02010609060101010101" pitchFamily="49" charset="-122"/>
              </a:rPr>
              <a:t>22</a:t>
            </a:r>
            <a:r>
              <a:rPr lang="zh-CN" altLang="en-US" sz="1200" dirty="0" smtClean="0">
                <a:solidFill>
                  <a:schemeClr val="tx1"/>
                </a:solidFill>
                <a:latin typeface="黑体" panose="02010609060101010101" pitchFamily="49" charset="-122"/>
                <a:ea typeface="黑体" panose="02010609060101010101" pitchFamily="49" charset="-122"/>
              </a:rPr>
              <a:t>日，由上海市科协主办的上海工博会“院士圆桌会议”热议大数据驱动创新</a:t>
            </a:r>
            <a:endParaRPr lang="en-US" altLang="zh-CN" sz="1200" dirty="0" smtClean="0">
              <a:solidFill>
                <a:schemeClr val="tx1"/>
              </a:solidFill>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solidFill>
                <a:latin typeface="黑体" panose="02010609060101010101" pitchFamily="49" charset="-122"/>
                <a:ea typeface="黑体" panose="02010609060101010101" pitchFamily="49" charset="-122"/>
              </a:rPr>
              <a:t>——</a:t>
            </a:r>
            <a:r>
              <a:rPr lang="zh-CN" altLang="en-US" sz="1200" dirty="0" smtClean="0">
                <a:solidFill>
                  <a:schemeClr val="tx1"/>
                </a:solidFill>
                <a:latin typeface="黑体" panose="02010609060101010101" pitchFamily="49" charset="-122"/>
                <a:ea typeface="黑体" panose="02010609060101010101" pitchFamily="49" charset="-122"/>
              </a:rPr>
              <a:t>有关陈院士的看法</a:t>
            </a:r>
            <a:endParaRPr lang="zh-CN" altLang="en-US" dirty="0" smtClean="0"/>
          </a:p>
          <a:p>
            <a:endParaRPr lang="en-US" altLang="zh-CN" dirty="0" smtClean="0"/>
          </a:p>
        </p:txBody>
      </p:sp>
      <p:sp>
        <p:nvSpPr>
          <p:cNvPr id="4" name="灯片编号占位符 3"/>
          <p:cNvSpPr>
            <a:spLocks noGrp="1"/>
          </p:cNvSpPr>
          <p:nvPr>
            <p:ph type="sldNum" sz="quarter" idx="10"/>
          </p:nvPr>
        </p:nvSpPr>
        <p:spPr/>
        <p:txBody>
          <a:bodyPr/>
          <a:lstStyle/>
          <a:p>
            <a:fld id="{99DB1BDB-7781-49C1-8667-9DD661FCE5D1}" type="slidenum">
              <a:rPr lang="zh-CN" altLang="en-US" smtClean="0"/>
              <a:t>22</a:t>
            </a:fld>
            <a:endParaRPr lang="zh-CN" altLang="en-US"/>
          </a:p>
        </p:txBody>
      </p:sp>
    </p:spTree>
    <p:extLst>
      <p:ext uri="{BB962C8B-B14F-4D97-AF65-F5344CB8AC3E}">
        <p14:creationId xmlns:p14="http://schemas.microsoft.com/office/powerpoint/2010/main" val="415725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我们用通俗的语言提炼并总结一下</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23</a:t>
            </a:fld>
            <a:endParaRPr lang="zh-CN" altLang="en-US"/>
          </a:p>
        </p:txBody>
      </p:sp>
    </p:spTree>
    <p:extLst>
      <p:ext uri="{BB962C8B-B14F-4D97-AF65-F5344CB8AC3E}">
        <p14:creationId xmlns:p14="http://schemas.microsoft.com/office/powerpoint/2010/main" val="2203218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大数据思维的研究方法与传统方法的比较</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24</a:t>
            </a:fld>
            <a:endParaRPr lang="zh-CN" altLang="en-US"/>
          </a:p>
        </p:txBody>
      </p:sp>
    </p:spTree>
    <p:extLst>
      <p:ext uri="{BB962C8B-B14F-4D97-AF65-F5344CB8AC3E}">
        <p14:creationId xmlns:p14="http://schemas.microsoft.com/office/powerpoint/2010/main" val="1000474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各国大数据发展策略</a:t>
            </a:r>
            <a:endParaRPr lang="en-US" altLang="zh-CN" dirty="0" smtClean="0"/>
          </a:p>
          <a:p>
            <a:r>
              <a:rPr lang="en-US" altLang="zh-CN" dirty="0" smtClean="0"/>
              <a:t>——</a:t>
            </a:r>
            <a:r>
              <a:rPr lang="zh-CN" altLang="en-US" dirty="0" smtClean="0"/>
              <a:t>美国</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25</a:t>
            </a:fld>
            <a:endParaRPr lang="zh-CN" altLang="en-US"/>
          </a:p>
        </p:txBody>
      </p:sp>
    </p:spTree>
    <p:extLst>
      <p:ext uri="{BB962C8B-B14F-4D97-AF65-F5344CB8AC3E}">
        <p14:creationId xmlns:p14="http://schemas.microsoft.com/office/powerpoint/2010/main" val="4050766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联合国，欧盟以及日本的动作</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26</a:t>
            </a:fld>
            <a:endParaRPr lang="zh-CN" altLang="en-US"/>
          </a:p>
        </p:txBody>
      </p:sp>
    </p:spTree>
    <p:extLst>
      <p:ext uri="{BB962C8B-B14F-4D97-AF65-F5344CB8AC3E}">
        <p14:creationId xmlns:p14="http://schemas.microsoft.com/office/powerpoint/2010/main" val="736093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我国的动向</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27</a:t>
            </a:fld>
            <a:endParaRPr lang="zh-CN" altLang="en-US"/>
          </a:p>
        </p:txBody>
      </p:sp>
    </p:spTree>
    <p:extLst>
      <p:ext uri="{BB962C8B-B14F-4D97-AF65-F5344CB8AC3E}">
        <p14:creationId xmlns:p14="http://schemas.microsoft.com/office/powerpoint/2010/main" val="2261528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大数据火热，下面看一些大数据的典型应用</a:t>
            </a:r>
            <a:endParaRPr lang="zh-CN" altLang="en-US" dirty="0"/>
          </a:p>
        </p:txBody>
      </p:sp>
      <p:sp>
        <p:nvSpPr>
          <p:cNvPr id="4" name="灯片编号占位符 3"/>
          <p:cNvSpPr>
            <a:spLocks noGrp="1"/>
          </p:cNvSpPr>
          <p:nvPr>
            <p:ph type="sldNum" sz="quarter" idx="10"/>
          </p:nvPr>
        </p:nvSpPr>
        <p:spPr/>
        <p:txBody>
          <a:bodyPr/>
          <a:lstStyle/>
          <a:p>
            <a:fld id="{32C97C01-DC12-4DA6-AF68-57199D1B705A}" type="slidenum">
              <a:rPr lang="zh-CN" altLang="en-US" smtClean="0"/>
              <a:t>28</a:t>
            </a:fld>
            <a:endParaRPr lang="zh-CN" altLang="en-US"/>
          </a:p>
        </p:txBody>
      </p:sp>
    </p:spTree>
    <p:extLst>
      <p:ext uri="{BB962C8B-B14F-4D97-AF65-F5344CB8AC3E}">
        <p14:creationId xmlns:p14="http://schemas.microsoft.com/office/powerpoint/2010/main" val="4083799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首先是在这四个政府严格控制的公共领域的应用，具体不做过细展开。</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29</a:t>
            </a:fld>
            <a:endParaRPr lang="zh-CN" altLang="en-US"/>
          </a:p>
        </p:txBody>
      </p:sp>
    </p:spTree>
    <p:extLst>
      <p:ext uri="{BB962C8B-B14F-4D97-AF65-F5344CB8AC3E}">
        <p14:creationId xmlns:p14="http://schemas.microsoft.com/office/powerpoint/2010/main" val="1571181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首先介绍的是，互联网中大数据的应用（最热）。</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30</a:t>
            </a:fld>
            <a:endParaRPr lang="zh-CN" altLang="en-US"/>
          </a:p>
        </p:txBody>
      </p:sp>
    </p:spTree>
    <p:extLst>
      <p:ext uri="{BB962C8B-B14F-4D97-AF65-F5344CB8AC3E}">
        <p14:creationId xmlns:p14="http://schemas.microsoft.com/office/powerpoint/2010/main" val="2390621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黑体" panose="02010609060101010101" pitchFamily="49" charset="-122"/>
                <a:ea typeface="黑体" panose="02010609060101010101" pitchFamily="49" charset="-122"/>
              </a:rPr>
              <a:t>“</a:t>
            </a:r>
            <a:r>
              <a:rPr lang="zh-CN" altLang="en-US" dirty="0" smtClean="0">
                <a:solidFill>
                  <a:srgbClr val="FF0000"/>
                </a:solidFill>
                <a:latin typeface="黑体" panose="02010609060101010101" pitchFamily="49" charset="-122"/>
                <a:ea typeface="黑体" panose="02010609060101010101" pitchFamily="49" charset="-122"/>
              </a:rPr>
              <a:t>人人都知道，都说好，但究竟是什么，怎么做</a:t>
            </a:r>
            <a:r>
              <a:rPr lang="zh-CN" altLang="en-US" dirty="0" smtClean="0">
                <a:latin typeface="黑体" panose="02010609060101010101" pitchFamily="49" charset="-122"/>
                <a:ea typeface="黑体" panose="02010609060101010101" pitchFamily="49" charset="-122"/>
              </a:rPr>
              <a:t>？”    </a:t>
            </a:r>
            <a:endParaRPr lang="en-US" altLang="zh-CN"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一幅漫画中有关大数据浪潮的贴切描述</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但是，不容置疑的是，汹涌的大数据浪潮已经来临。</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在大数据成为热点以后，大家众说纷纭。有人极力推崇，有人则认为是又一场“泡沫”。</a:t>
            </a:r>
            <a:endParaRPr lang="en-US" altLang="zh-CN" dirty="0" smtClean="0"/>
          </a:p>
          <a:p>
            <a:r>
              <a:rPr lang="zh-CN" altLang="en-US" dirty="0" smtClean="0"/>
              <a:t>究竟是怎么样一种情况？这股浪潮是怎么来的？大数据概念的的内涵是什么呢？</a:t>
            </a:r>
            <a:endParaRPr lang="en-US" altLang="zh-CN" dirty="0" smtClean="0"/>
          </a:p>
          <a:p>
            <a:endParaRPr lang="en-US" altLang="zh-CN" dirty="0" smtClean="0"/>
          </a:p>
          <a:p>
            <a:r>
              <a:rPr lang="zh-CN" altLang="en-US" dirty="0" smtClean="0"/>
              <a:t>在随后进行解读之前，先试问一句，在现在社会，我们真有所谓“很大”数据么？</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4</a:t>
            </a:fld>
            <a:endParaRPr lang="zh-CN" altLang="en-US"/>
          </a:p>
        </p:txBody>
      </p:sp>
    </p:spTree>
    <p:extLst>
      <p:ext uri="{BB962C8B-B14F-4D97-AF65-F5344CB8AC3E}">
        <p14:creationId xmlns:p14="http://schemas.microsoft.com/office/powerpoint/2010/main" val="2120455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这是来自几个大数据企业家的声音</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31</a:t>
            </a:fld>
            <a:endParaRPr lang="zh-CN" altLang="en-US"/>
          </a:p>
        </p:txBody>
      </p:sp>
    </p:spTree>
    <p:extLst>
      <p:ext uri="{BB962C8B-B14F-4D97-AF65-F5344CB8AC3E}">
        <p14:creationId xmlns:p14="http://schemas.microsoft.com/office/powerpoint/2010/main" val="697647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城市计算</a:t>
            </a:r>
            <a:r>
              <a:rPr lang="en-US" altLang="zh-CN" dirty="0" smtClean="0"/>
              <a:t>——</a:t>
            </a:r>
            <a:r>
              <a:rPr lang="zh-CN" altLang="en-US" dirty="0" smtClean="0"/>
              <a:t>大数据和智慧城市出发的科研点，介绍微软亚研院（</a:t>
            </a:r>
            <a:r>
              <a:rPr lang="en-US" altLang="zh-CN" dirty="0" smtClean="0"/>
              <a:t>MSRA</a:t>
            </a:r>
            <a:r>
              <a:rPr lang="zh-CN" altLang="en-US" dirty="0" smtClean="0"/>
              <a:t>）的研究</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32</a:t>
            </a:fld>
            <a:endParaRPr lang="zh-CN" altLang="en-US"/>
          </a:p>
        </p:txBody>
      </p:sp>
    </p:spTree>
    <p:extLst>
      <p:ext uri="{BB962C8B-B14F-4D97-AF65-F5344CB8AC3E}">
        <p14:creationId xmlns:p14="http://schemas.microsoft.com/office/powerpoint/2010/main" val="2335703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接下来是金融与大数据（也很热）</a:t>
            </a:r>
            <a:endParaRPr lang="en-US" altLang="zh-CN" dirty="0" smtClean="0"/>
          </a:p>
          <a:p>
            <a:endParaRPr lang="en-US" altLang="zh-CN" dirty="0" smtClean="0"/>
          </a:p>
          <a:p>
            <a:r>
              <a:rPr lang="zh-CN" altLang="en-US" dirty="0" smtClean="0"/>
              <a:t>备注：</a:t>
            </a:r>
            <a:endParaRPr lang="en-US" altLang="zh-CN" dirty="0" smtClean="0"/>
          </a:p>
          <a:p>
            <a:r>
              <a:rPr lang="en-US" altLang="zh-CN" dirty="0" smtClean="0"/>
              <a:t>——</a:t>
            </a:r>
            <a:r>
              <a:rPr lang="zh-CN" altLang="en-US" dirty="0" smtClean="0"/>
              <a:t>与大数据交融得好的原因，金融市场化，国际化</a:t>
            </a:r>
            <a:endParaRPr lang="en-US" altLang="zh-CN" dirty="0" smtClean="0"/>
          </a:p>
          <a:p>
            <a:r>
              <a:rPr lang="en-US" altLang="zh-CN" dirty="0" smtClean="0"/>
              <a:t>——</a:t>
            </a:r>
            <a:r>
              <a:rPr lang="zh-CN" altLang="en-US" dirty="0" smtClean="0"/>
              <a:t>消极因素，政策性的影响很大，也是政府主管的公共领域</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35</a:t>
            </a:fld>
            <a:endParaRPr lang="zh-CN" altLang="en-US"/>
          </a:p>
        </p:txBody>
      </p:sp>
    </p:spTree>
    <p:extLst>
      <p:ext uri="{BB962C8B-B14F-4D97-AF65-F5344CB8AC3E}">
        <p14:creationId xmlns:p14="http://schemas.microsoft.com/office/powerpoint/2010/main" val="3298438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再然后是医疗大数据</a:t>
            </a:r>
            <a:endParaRPr lang="en-US" altLang="zh-CN" dirty="0" smtClean="0"/>
          </a:p>
          <a:p>
            <a:endParaRPr lang="en-US" altLang="zh-CN" dirty="0" smtClean="0"/>
          </a:p>
          <a:p>
            <a:r>
              <a:rPr lang="zh-CN" altLang="en-US" dirty="0" smtClean="0"/>
              <a:t>备注：</a:t>
            </a:r>
            <a:endParaRPr lang="en-US" altLang="zh-CN" dirty="0" smtClean="0"/>
          </a:p>
          <a:p>
            <a:r>
              <a:rPr lang="zh-CN" altLang="en-US" dirty="0" smtClean="0"/>
              <a:t>为了解决医患问题，提供更好医疗，才需要大数据融合</a:t>
            </a:r>
            <a:endParaRPr lang="en-US" altLang="zh-CN" dirty="0" smtClean="0"/>
          </a:p>
        </p:txBody>
      </p:sp>
      <p:sp>
        <p:nvSpPr>
          <p:cNvPr id="4" name="灯片编号占位符 3"/>
          <p:cNvSpPr>
            <a:spLocks noGrp="1"/>
          </p:cNvSpPr>
          <p:nvPr>
            <p:ph type="sldNum" sz="quarter" idx="10"/>
          </p:nvPr>
        </p:nvSpPr>
        <p:spPr/>
        <p:txBody>
          <a:bodyPr/>
          <a:lstStyle/>
          <a:p>
            <a:fld id="{99DB1BDB-7781-49C1-8667-9DD661FCE5D1}" type="slidenum">
              <a:rPr lang="zh-CN" altLang="en-US" smtClean="0"/>
              <a:t>38</a:t>
            </a:fld>
            <a:endParaRPr lang="zh-CN" altLang="en-US"/>
          </a:p>
        </p:txBody>
      </p:sp>
    </p:spTree>
    <p:extLst>
      <p:ext uri="{BB962C8B-B14F-4D97-AF65-F5344CB8AC3E}">
        <p14:creationId xmlns:p14="http://schemas.microsoft.com/office/powerpoint/2010/main" val="2561726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借助大数据医疗应用可解决诸多现存的医疗问题</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40</a:t>
            </a:fld>
            <a:endParaRPr lang="zh-CN" altLang="en-US"/>
          </a:p>
        </p:txBody>
      </p:sp>
    </p:spTree>
    <p:extLst>
      <p:ext uri="{BB962C8B-B14F-4D97-AF65-F5344CB8AC3E}">
        <p14:creationId xmlns:p14="http://schemas.microsoft.com/office/powerpoint/2010/main" val="497956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网络通信与大数据</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41</a:t>
            </a:fld>
            <a:endParaRPr lang="zh-CN" altLang="en-US"/>
          </a:p>
        </p:txBody>
      </p:sp>
    </p:spTree>
    <p:extLst>
      <p:ext uri="{BB962C8B-B14F-4D97-AF65-F5344CB8AC3E}">
        <p14:creationId xmlns:p14="http://schemas.microsoft.com/office/powerpoint/2010/main" val="2458650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网络安全与大数据</a:t>
            </a:r>
            <a:endParaRPr lang="en-US" altLang="zh-CN" dirty="0" smtClean="0"/>
          </a:p>
          <a:p>
            <a:r>
              <a:rPr lang="en-US" altLang="zh-CN" dirty="0" smtClean="0"/>
              <a:t>——</a:t>
            </a:r>
            <a:r>
              <a:rPr lang="zh-CN" altLang="en-US" smtClean="0"/>
              <a:t>真正可靠</a:t>
            </a:r>
            <a:r>
              <a:rPr lang="zh-CN" altLang="en-US" dirty="0" smtClean="0"/>
              <a:t>的安全保障必须与大数据时代发展同步</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42</a:t>
            </a:fld>
            <a:endParaRPr lang="zh-CN" altLang="en-US"/>
          </a:p>
        </p:txBody>
      </p:sp>
    </p:spTree>
    <p:extLst>
      <p:ext uri="{BB962C8B-B14F-4D97-AF65-F5344CB8AC3E}">
        <p14:creationId xmlns:p14="http://schemas.microsoft.com/office/powerpoint/2010/main" val="941709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能源与大数据</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43</a:t>
            </a:fld>
            <a:endParaRPr lang="zh-CN" altLang="en-US"/>
          </a:p>
        </p:txBody>
      </p:sp>
    </p:spTree>
    <p:extLst>
      <p:ext uri="{BB962C8B-B14F-4D97-AF65-F5344CB8AC3E}">
        <p14:creationId xmlns:p14="http://schemas.microsoft.com/office/powerpoint/2010/main" val="2641598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前面讲了，大数据怎么产生的，是什么，用的怎么样。下面讲大数据的关键技术。</a:t>
            </a:r>
            <a:endParaRPr lang="zh-CN" altLang="en-US" dirty="0"/>
          </a:p>
        </p:txBody>
      </p:sp>
      <p:sp>
        <p:nvSpPr>
          <p:cNvPr id="4" name="灯片编号占位符 3"/>
          <p:cNvSpPr>
            <a:spLocks noGrp="1"/>
          </p:cNvSpPr>
          <p:nvPr>
            <p:ph type="sldNum" sz="quarter" idx="10"/>
          </p:nvPr>
        </p:nvSpPr>
        <p:spPr/>
        <p:txBody>
          <a:bodyPr/>
          <a:lstStyle/>
          <a:p>
            <a:fld id="{32C97C01-DC12-4DA6-AF68-57199D1B705A}" type="slidenum">
              <a:rPr lang="zh-CN" altLang="en-US" smtClean="0"/>
              <a:t>44</a:t>
            </a:fld>
            <a:endParaRPr lang="zh-CN" altLang="en-US"/>
          </a:p>
        </p:txBody>
      </p:sp>
    </p:spTree>
    <p:extLst>
      <p:ext uri="{BB962C8B-B14F-4D97-AF65-F5344CB8AC3E}">
        <p14:creationId xmlns:p14="http://schemas.microsoft.com/office/powerpoint/2010/main" val="4083799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主要有六块：</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sz="1200" dirty="0" smtClean="0">
                <a:latin typeface="黑体" panose="02010609060101010101" pitchFamily="49" charset="-122"/>
                <a:ea typeface="黑体" panose="02010609060101010101" pitchFamily="49" charset="-122"/>
              </a:rPr>
              <a:t>大数据采集与预处理</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sz="1200" dirty="0" smtClean="0">
                <a:latin typeface="黑体" panose="02010609060101010101" pitchFamily="49" charset="-122"/>
                <a:ea typeface="黑体" panose="02010609060101010101" pitchFamily="49" charset="-122"/>
              </a:rPr>
              <a:t>大数据存储与管理</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sz="1200" dirty="0" smtClean="0">
                <a:latin typeface="黑体" panose="02010609060101010101" pitchFamily="49" charset="-122"/>
                <a:ea typeface="黑体" panose="02010609060101010101" pitchFamily="49" charset="-122"/>
              </a:rPr>
              <a:t>大数据计算模式与系统</a:t>
            </a:r>
            <a:endParaRPr lang="en-US" altLang="zh-CN" sz="1200" dirty="0" smtClean="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大数据分析与挖掘</a:t>
            </a:r>
            <a:endParaRPr lang="en-US" altLang="zh-CN" sz="1200" dirty="0" smtClean="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大数据可视化计算</a:t>
            </a:r>
            <a:endParaRPr lang="en-US" altLang="zh-CN" sz="1200" dirty="0" smtClean="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大数据隐私与安全</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latin typeface="黑体" panose="02010609060101010101" pitchFamily="49" charset="-122"/>
              <a:ea typeface="黑体" panose="02010609060101010101" pitchFamily="49" charset="-122"/>
            </a:endParaRPr>
          </a:p>
          <a:p>
            <a:endParaRPr lang="en-US" altLang="zh-CN" dirty="0" smtClean="0"/>
          </a:p>
        </p:txBody>
      </p:sp>
      <p:sp>
        <p:nvSpPr>
          <p:cNvPr id="4" name="灯片编号占位符 3"/>
          <p:cNvSpPr>
            <a:spLocks noGrp="1"/>
          </p:cNvSpPr>
          <p:nvPr>
            <p:ph type="sldNum" sz="quarter" idx="10"/>
          </p:nvPr>
        </p:nvSpPr>
        <p:spPr/>
        <p:txBody>
          <a:bodyPr/>
          <a:lstStyle/>
          <a:p>
            <a:fld id="{99DB1BDB-7781-49C1-8667-9DD661FCE5D1}" type="slidenum">
              <a:rPr lang="zh-CN" altLang="en-US" smtClean="0"/>
              <a:t>45</a:t>
            </a:fld>
            <a:endParaRPr lang="zh-CN" altLang="en-US"/>
          </a:p>
        </p:txBody>
      </p:sp>
    </p:spTree>
    <p:extLst>
      <p:ext uri="{BB962C8B-B14F-4D97-AF65-F5344CB8AC3E}">
        <p14:creationId xmlns:p14="http://schemas.microsoft.com/office/powerpoint/2010/main" val="171348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我们看：在当今社会，互联网上一分钟，会发生多少事情？</a:t>
            </a:r>
            <a:endParaRPr lang="en-US" altLang="zh-CN" dirty="0" smtClean="0"/>
          </a:p>
          <a:p>
            <a:r>
              <a:rPr lang="zh-CN" altLang="en-US" dirty="0" smtClean="0"/>
              <a:t>图中的几个数据：</a:t>
            </a:r>
            <a:endParaRPr lang="en-US" altLang="zh-CN" dirty="0" smtClean="0"/>
          </a:p>
          <a:p>
            <a:r>
              <a:rPr lang="en-US" altLang="zh-CN" dirty="0" smtClean="0"/>
              <a:t>——2</a:t>
            </a:r>
            <a:r>
              <a:rPr lang="zh-CN" altLang="en-US" dirty="0" smtClean="0"/>
              <a:t>亿封</a:t>
            </a:r>
            <a:r>
              <a:rPr lang="en-US" altLang="zh-CN" dirty="0" smtClean="0"/>
              <a:t>email</a:t>
            </a:r>
            <a:r>
              <a:rPr lang="zh-CN" altLang="en-US" dirty="0" smtClean="0"/>
              <a:t>发送</a:t>
            </a:r>
            <a:endParaRPr lang="en-US" altLang="zh-CN" dirty="0" smtClean="0"/>
          </a:p>
          <a:p>
            <a:r>
              <a:rPr lang="en-US" altLang="zh-CN" dirty="0" smtClean="0"/>
              <a:t>——4.7</a:t>
            </a:r>
            <a:r>
              <a:rPr lang="zh-CN" altLang="en-US" dirty="0" smtClean="0"/>
              <a:t>万次苹果应用下载</a:t>
            </a:r>
            <a:endParaRPr lang="en-US" altLang="zh-CN" dirty="0" smtClean="0"/>
          </a:p>
          <a:p>
            <a:r>
              <a:rPr lang="en-US" altLang="zh-CN" dirty="0" smtClean="0"/>
              <a:t>——Amazon</a:t>
            </a:r>
            <a:r>
              <a:rPr lang="zh-CN" altLang="en-US" dirty="0" smtClean="0"/>
              <a:t>销售额</a:t>
            </a:r>
            <a:r>
              <a:rPr lang="en-US" altLang="zh-CN" dirty="0" smtClean="0"/>
              <a:t>8.3</a:t>
            </a:r>
            <a:r>
              <a:rPr lang="zh-CN" altLang="en-US" dirty="0" smtClean="0"/>
              <a:t>万美元</a:t>
            </a:r>
            <a:endParaRPr lang="en-US" altLang="zh-CN" dirty="0" smtClean="0"/>
          </a:p>
          <a:p>
            <a:r>
              <a:rPr lang="en-US" altLang="zh-CN" dirty="0" smtClean="0"/>
              <a:t>——</a:t>
            </a:r>
            <a:r>
              <a:rPr lang="en-US" altLang="zh-CN" dirty="0" err="1" smtClean="0"/>
              <a:t>FaceBook</a:t>
            </a:r>
            <a:r>
              <a:rPr lang="zh-CN" altLang="en-US" dirty="0" smtClean="0"/>
              <a:t>新增</a:t>
            </a:r>
            <a:r>
              <a:rPr lang="en-US" altLang="zh-CN" dirty="0" smtClean="0"/>
              <a:t>27.7</a:t>
            </a:r>
            <a:r>
              <a:rPr lang="zh-CN" altLang="en-US" dirty="0" smtClean="0"/>
              <a:t>万用户，发生</a:t>
            </a:r>
            <a:r>
              <a:rPr lang="en-US" altLang="zh-CN" dirty="0" smtClean="0"/>
              <a:t>6</a:t>
            </a:r>
            <a:r>
              <a:rPr lang="zh-CN" altLang="en-US" dirty="0" smtClean="0"/>
              <a:t>百万次搜索查询</a:t>
            </a:r>
            <a:endParaRPr lang="en-US" altLang="zh-CN" dirty="0" smtClean="0"/>
          </a:p>
          <a:p>
            <a:r>
              <a:rPr lang="en-US" altLang="zh-CN" dirty="0" smtClean="0"/>
              <a:t>——</a:t>
            </a:r>
            <a:r>
              <a:rPr lang="zh-CN" altLang="en-US" dirty="0" smtClean="0"/>
              <a:t>谷歌发生</a:t>
            </a:r>
            <a:r>
              <a:rPr lang="en-US" altLang="zh-CN" dirty="0" smtClean="0"/>
              <a:t>2</a:t>
            </a:r>
            <a:r>
              <a:rPr lang="zh-CN" altLang="en-US" dirty="0" smtClean="0"/>
              <a:t>百万次收缩查询</a:t>
            </a:r>
            <a:endParaRPr lang="en-US" altLang="zh-CN" dirty="0" smtClean="0"/>
          </a:p>
          <a:p>
            <a:r>
              <a:rPr lang="en-US" altLang="zh-CN" dirty="0" smtClean="0"/>
              <a:t>——</a:t>
            </a:r>
            <a:r>
              <a:rPr lang="en-US" altLang="zh-CN" dirty="0" err="1" smtClean="0"/>
              <a:t>youtube</a:t>
            </a:r>
            <a:r>
              <a:rPr lang="zh-CN" altLang="en-US" dirty="0" smtClean="0"/>
              <a:t>上发生</a:t>
            </a:r>
            <a:r>
              <a:rPr lang="en-US" altLang="zh-CN" dirty="0" smtClean="0"/>
              <a:t>130</a:t>
            </a:r>
            <a:r>
              <a:rPr lang="zh-CN" altLang="en-US" dirty="0" smtClean="0"/>
              <a:t>万次观看视频</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结论：信息已经完全爆炸增长，可形象描述为，“</a:t>
            </a:r>
            <a:r>
              <a:rPr lang="zh-CN" altLang="en-US" sz="1200" dirty="0" smtClean="0">
                <a:solidFill>
                  <a:srgbClr val="FF0000"/>
                </a:solidFill>
                <a:latin typeface="黑体" panose="02010609060101010101" pitchFamily="49" charset="-122"/>
                <a:ea typeface="黑体" panose="02010609060101010101" pitchFamily="49" charset="-122"/>
              </a:rPr>
              <a:t>网上一分钟，人间一万年！”</a:t>
            </a:r>
            <a:endParaRPr lang="en-US" altLang="zh-CN" sz="1200" dirty="0" smtClean="0">
              <a:solidFill>
                <a:schemeClr val="tx1"/>
              </a:solidFill>
              <a:latin typeface="+mn-lt"/>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latin typeface="+mn-lt"/>
                <a:ea typeface="+mn-ea"/>
              </a:rPr>
              <a:t>反映到储存数据量上面是什么情况？</a:t>
            </a:r>
            <a:r>
              <a:rPr lang="en-US" altLang="zh-CN" sz="1200" dirty="0" smtClean="0">
                <a:solidFill>
                  <a:schemeClr val="tx1"/>
                </a:solidFill>
                <a:latin typeface="+mn-lt"/>
                <a:ea typeface="+mn-ea"/>
              </a:rPr>
              <a:t>——</a:t>
            </a:r>
            <a:r>
              <a:rPr lang="zh-CN" altLang="en-US" sz="1200" dirty="0" smtClean="0">
                <a:solidFill>
                  <a:schemeClr val="tx1"/>
                </a:solidFill>
                <a:latin typeface="+mn-lt"/>
                <a:ea typeface="+mn-ea"/>
              </a:rPr>
              <a:t>下面进一步看。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5</a:t>
            </a:fld>
            <a:endParaRPr lang="zh-CN" altLang="en-US"/>
          </a:p>
        </p:txBody>
      </p:sp>
    </p:spTree>
    <p:extLst>
      <p:ext uri="{BB962C8B-B14F-4D97-AF65-F5344CB8AC3E}">
        <p14:creationId xmlns:p14="http://schemas.microsoft.com/office/powerpoint/2010/main" val="5331865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、面对</a:t>
            </a:r>
            <a:r>
              <a:rPr lang="en-US" altLang="zh-CN" sz="1400" dirty="0" err="1" smtClean="0">
                <a:latin typeface="Times New Roman" panose="02020603050405020304" pitchFamily="18" charset="0"/>
                <a:ea typeface="黑体" panose="02010609060101010101" pitchFamily="49" charset="-122"/>
                <a:cs typeface="Times New Roman" panose="02020603050405020304" pitchFamily="18" charset="0"/>
              </a:rPr>
              <a:t>结构化</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err="1" smtClean="0">
                <a:latin typeface="Times New Roman" panose="02020603050405020304" pitchFamily="18" charset="0"/>
                <a:ea typeface="黑体" panose="02010609060101010101" pitchFamily="49" charset="-122"/>
                <a:cs typeface="Times New Roman" panose="02020603050405020304" pitchFamily="18" charset="0"/>
              </a:rPr>
              <a:t>半结构化</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err="1" smtClean="0">
                <a:latin typeface="Times New Roman" panose="02020603050405020304" pitchFamily="18" charset="0"/>
                <a:ea typeface="黑体" panose="02010609060101010101" pitchFamily="49" charset="-122"/>
                <a:cs typeface="Times New Roman" panose="02020603050405020304" pitchFamily="18" charset="0"/>
              </a:rPr>
              <a:t>非结构化</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的数据，进行大数据采集和预处理；</a:t>
            </a: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、然后利用分布式文件系统、数据库进行有效存储管理，为上层计算分析提供支撑；</a:t>
            </a: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、在此基础上，计算系统完成大数据计算，需要重点研究大数据的计算模式；</a:t>
            </a: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、再上层进行应用，涉及分析挖掘以及可视化交互的关键技术；</a:t>
            </a: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最后，值得一提的是，大数据的隐私和安全非常重要，尤其在上层应用交互发布过程中。</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46</a:t>
            </a:fld>
            <a:endParaRPr lang="zh-CN" altLang="en-US"/>
          </a:p>
        </p:txBody>
      </p:sp>
    </p:spTree>
    <p:extLst>
      <p:ext uri="{BB962C8B-B14F-4D97-AF65-F5344CB8AC3E}">
        <p14:creationId xmlns:p14="http://schemas.microsoft.com/office/powerpoint/2010/main" val="1679047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传统处理方法处理上述几个关键步骤的缺陷。</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47</a:t>
            </a:fld>
            <a:endParaRPr lang="zh-CN" altLang="en-US"/>
          </a:p>
        </p:txBody>
      </p:sp>
    </p:spTree>
    <p:extLst>
      <p:ext uri="{BB962C8B-B14F-4D97-AF65-F5344CB8AC3E}">
        <p14:creationId xmlns:p14="http://schemas.microsoft.com/office/powerpoint/2010/main" val="1813969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大数据的采集方法（并不是重点）</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48</a:t>
            </a:fld>
            <a:endParaRPr lang="zh-CN" altLang="en-US"/>
          </a:p>
        </p:txBody>
      </p:sp>
    </p:spTree>
    <p:extLst>
      <p:ext uri="{BB962C8B-B14F-4D97-AF65-F5344CB8AC3E}">
        <p14:creationId xmlns:p14="http://schemas.microsoft.com/office/powerpoint/2010/main" val="2829728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黑体" panose="02010609060101010101" pitchFamily="49" charset="-122"/>
                <a:ea typeface="黑体" panose="02010609060101010101" pitchFamily="49" charset="-122"/>
              </a:rPr>
              <a:t>大数据预处理方法</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49</a:t>
            </a:fld>
            <a:endParaRPr lang="zh-CN" altLang="en-US"/>
          </a:p>
        </p:txBody>
      </p:sp>
    </p:spTree>
    <p:extLst>
      <p:ext uri="{BB962C8B-B14F-4D97-AF65-F5344CB8AC3E}">
        <p14:creationId xmlns:p14="http://schemas.microsoft.com/office/powerpoint/2010/main" val="350338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黑体" panose="02010609060101010101" pitchFamily="49" charset="-122"/>
                <a:ea typeface="黑体" panose="02010609060101010101" pitchFamily="49" charset="-122"/>
              </a:rPr>
              <a:t>大数据存储管理的挑战</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51</a:t>
            </a:fld>
            <a:endParaRPr lang="zh-CN" altLang="en-US"/>
          </a:p>
        </p:txBody>
      </p:sp>
    </p:spTree>
    <p:extLst>
      <p:ext uri="{BB962C8B-B14F-4D97-AF65-F5344CB8AC3E}">
        <p14:creationId xmlns:p14="http://schemas.microsoft.com/office/powerpoint/2010/main" val="4034633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面对这样的挑战，研究大数据存储管理的关键技术，主要包括最重要的两个部分：分布式文件系统和分布式数据库。</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52</a:t>
            </a:fld>
            <a:endParaRPr lang="zh-CN" altLang="en-US"/>
          </a:p>
        </p:txBody>
      </p:sp>
    </p:spTree>
    <p:extLst>
      <p:ext uri="{BB962C8B-B14F-4D97-AF65-F5344CB8AC3E}">
        <p14:creationId xmlns:p14="http://schemas.microsoft.com/office/powerpoint/2010/main" val="1468634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黑体" panose="02010609060101010101" pitchFamily="49" charset="-122"/>
                <a:ea typeface="黑体" panose="02010609060101010101" pitchFamily="49" charset="-122"/>
              </a:rPr>
              <a:t>大数据计算模式关键技术一直是研究的热点。</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55</a:t>
            </a:fld>
            <a:endParaRPr lang="zh-CN" altLang="en-US"/>
          </a:p>
        </p:txBody>
      </p:sp>
    </p:spTree>
    <p:extLst>
      <p:ext uri="{BB962C8B-B14F-4D97-AF65-F5344CB8AC3E}">
        <p14:creationId xmlns:p14="http://schemas.microsoft.com/office/powerpoint/2010/main" val="3182774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大数据</a:t>
            </a:r>
            <a:r>
              <a:rPr lang="zh-CN" altLang="en-US" dirty="0" smtClean="0">
                <a:latin typeface="黑体" panose="02010609060101010101" pitchFamily="49" charset="-122"/>
                <a:ea typeface="黑体" panose="02010609060101010101" pitchFamily="49" charset="-122"/>
              </a:rPr>
              <a:t>大数据分析关键技术也一直是最热门的关键研究点。</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59</a:t>
            </a:fld>
            <a:endParaRPr lang="zh-CN" altLang="en-US"/>
          </a:p>
        </p:txBody>
      </p:sp>
    </p:spTree>
    <p:extLst>
      <p:ext uri="{BB962C8B-B14F-4D97-AF65-F5344CB8AC3E}">
        <p14:creationId xmlns:p14="http://schemas.microsoft.com/office/powerpoint/2010/main" val="1185162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60</a:t>
            </a:fld>
            <a:endParaRPr lang="zh-CN" altLang="en-US"/>
          </a:p>
        </p:txBody>
      </p:sp>
    </p:spTree>
    <p:extLst>
      <p:ext uri="{BB962C8B-B14F-4D97-AF65-F5344CB8AC3E}">
        <p14:creationId xmlns:p14="http://schemas.microsoft.com/office/powerpoint/2010/main" val="2684793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先简单讲并行扩展化的研究进展。（非重点）</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61</a:t>
            </a:fld>
            <a:endParaRPr lang="zh-CN" altLang="en-US"/>
          </a:p>
        </p:txBody>
      </p:sp>
    </p:spTree>
    <p:extLst>
      <p:ext uri="{BB962C8B-B14F-4D97-AF65-F5344CB8AC3E}">
        <p14:creationId xmlns:p14="http://schemas.microsoft.com/office/powerpoint/2010/main" val="2954725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不禁要问：</a:t>
            </a:r>
            <a:r>
              <a:rPr lang="zh-CN" altLang="en-US" dirty="0" smtClean="0">
                <a:solidFill>
                  <a:schemeClr val="tx1"/>
                </a:solidFill>
                <a:latin typeface="黑体" panose="02010609060101010101" pitchFamily="49" charset="-122"/>
                <a:ea typeface="黑体" panose="02010609060101010101" pitchFamily="49" charset="-122"/>
                <a:sym typeface="微软雅黑" pitchFamily="34" charset="-122"/>
              </a:rPr>
              <a:t>如此庞大数据的源头是什么？</a:t>
            </a:r>
            <a:endParaRPr lang="en-US" altLang="zh-CN" dirty="0" smtClean="0">
              <a:solidFill>
                <a:schemeClr val="tx1"/>
              </a:solidFill>
              <a:latin typeface="黑体" panose="02010609060101010101" pitchFamily="49" charset="-122"/>
              <a:ea typeface="黑体" panose="02010609060101010101" pitchFamily="49" charset="-122"/>
              <a:sym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tx1"/>
              </a:solidFill>
              <a:latin typeface="黑体" panose="02010609060101010101" pitchFamily="49" charset="-122"/>
              <a:ea typeface="黑体" panose="02010609060101010101" pitchFamily="49" charset="-122"/>
              <a:sym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黑体" panose="02010609060101010101" pitchFamily="49" charset="-122"/>
                <a:ea typeface="黑体" panose="02010609060101010101" pitchFamily="49" charset="-122"/>
                <a:sym typeface="微软雅黑" pitchFamily="34" charset="-122"/>
              </a:rPr>
              <a:t>——</a:t>
            </a:r>
            <a:r>
              <a:rPr lang="zh-CN" altLang="en-US" dirty="0" smtClean="0">
                <a:solidFill>
                  <a:schemeClr val="tx1"/>
                </a:solidFill>
                <a:latin typeface="黑体" panose="02010609060101010101" pitchFamily="49" charset="-122"/>
                <a:ea typeface="黑体" panose="02010609060101010101" pitchFamily="49" charset="-122"/>
                <a:sym typeface="微软雅黑" pitchFamily="34" charset="-122"/>
              </a:rPr>
              <a:t>什么因素催生并将进一步激发更大的数据爆炸增长</a:t>
            </a:r>
            <a:endParaRPr lang="zh-CN" altLang="en-US" sz="1400" dirty="0" smtClean="0">
              <a:solidFill>
                <a:schemeClr val="tx1"/>
              </a:solidFill>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6</a:t>
            </a:fld>
            <a:endParaRPr lang="zh-CN" altLang="en-US"/>
          </a:p>
        </p:txBody>
      </p:sp>
    </p:spTree>
    <p:extLst>
      <p:ext uri="{BB962C8B-B14F-4D97-AF65-F5344CB8AC3E}">
        <p14:creationId xmlns:p14="http://schemas.microsoft.com/office/powerpoint/2010/main" val="6546062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智能分析的研究进展。（重点）</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传统机器学习和大数据机器学习的区别</a:t>
            </a:r>
          </a:p>
          <a:p>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62</a:t>
            </a:fld>
            <a:endParaRPr lang="zh-CN" altLang="en-US"/>
          </a:p>
        </p:txBody>
      </p:sp>
    </p:spTree>
    <p:extLst>
      <p:ext uri="{BB962C8B-B14F-4D97-AF65-F5344CB8AC3E}">
        <p14:creationId xmlns:p14="http://schemas.microsoft.com/office/powerpoint/2010/main" val="28497967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介绍现在大数据机器学习智能分析的一种热门技术</a:t>
            </a:r>
            <a:r>
              <a:rPr lang="en-US" altLang="zh-CN" dirty="0" smtClean="0"/>
              <a:t>—</a:t>
            </a:r>
            <a:r>
              <a:rPr lang="zh-CN" altLang="en-US" dirty="0" smtClean="0"/>
              <a:t>深度学习。（也是未来趋势）</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63</a:t>
            </a:fld>
            <a:endParaRPr lang="zh-CN" altLang="en-US"/>
          </a:p>
        </p:txBody>
      </p:sp>
    </p:spTree>
    <p:extLst>
      <p:ext uri="{BB962C8B-B14F-4D97-AF65-F5344CB8AC3E}">
        <p14:creationId xmlns:p14="http://schemas.microsoft.com/office/powerpoint/2010/main" val="38689349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深度学习的例子</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64</a:t>
            </a:fld>
            <a:endParaRPr lang="zh-CN" altLang="en-US"/>
          </a:p>
        </p:txBody>
      </p:sp>
    </p:spTree>
    <p:extLst>
      <p:ext uri="{BB962C8B-B14F-4D97-AF65-F5344CB8AC3E}">
        <p14:creationId xmlns:p14="http://schemas.microsoft.com/office/powerpoint/2010/main" val="563555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深度学习的应用概况</a:t>
            </a:r>
            <a:endParaRPr lang="en-US" altLang="zh-CN" dirty="0" smtClean="0"/>
          </a:p>
          <a:p>
            <a:pPr eaLnBrk="1" hangingPunct="1">
              <a:spcBef>
                <a:spcPct val="0"/>
              </a:spcBef>
            </a:pPr>
            <a:r>
              <a:rPr lang="en-US" altLang="zh-CN" dirty="0" smtClean="0"/>
              <a:t>——</a:t>
            </a:r>
            <a:r>
              <a:rPr lang="zh-CN" altLang="en-US" dirty="0" smtClean="0"/>
              <a:t>  </a:t>
            </a:r>
            <a:r>
              <a:rPr lang="en-US" altLang="zh-CN" dirty="0" smtClean="0"/>
              <a:t>2012</a:t>
            </a:r>
            <a:r>
              <a:rPr lang="zh-CN" altLang="en-US" dirty="0" smtClean="0"/>
              <a:t>年</a:t>
            </a:r>
            <a:r>
              <a:rPr lang="en-US" altLang="zh-CN" dirty="0" smtClean="0"/>
              <a:t>6</a:t>
            </a:r>
            <a:r>
              <a:rPr lang="zh-CN" altLang="en-US" dirty="0" smtClean="0"/>
              <a:t>月，</a:t>
            </a:r>
            <a:r>
              <a:rPr lang="en-US" altLang="zh-CN" dirty="0" smtClean="0"/>
              <a:t>《</a:t>
            </a:r>
            <a:r>
              <a:rPr lang="zh-CN" altLang="en-US" dirty="0" smtClean="0"/>
              <a:t>纽约时报</a:t>
            </a:r>
            <a:r>
              <a:rPr lang="en-US" altLang="zh-CN" dirty="0" smtClean="0"/>
              <a:t>》</a:t>
            </a:r>
            <a:r>
              <a:rPr lang="zh-CN" altLang="en-US" dirty="0" smtClean="0"/>
              <a:t>披露了</a:t>
            </a:r>
            <a:r>
              <a:rPr lang="en-US" altLang="zh-CN" dirty="0" smtClean="0"/>
              <a:t>Google Brain</a:t>
            </a:r>
            <a:r>
              <a:rPr lang="zh-CN" altLang="en-US" dirty="0" smtClean="0"/>
              <a:t>项目，吸引了公众的广泛关注。就是前面那个“猫识别”试验的项目</a:t>
            </a:r>
            <a:endParaRPr lang="en-US" altLang="zh-CN" dirty="0" smtClean="0"/>
          </a:p>
          <a:p>
            <a:pPr eaLnBrk="1" hangingPunct="1">
              <a:spcBef>
                <a:spcPct val="0"/>
              </a:spcBef>
            </a:pPr>
            <a:r>
              <a:rPr lang="en-US" altLang="zh-CN" dirty="0" smtClean="0"/>
              <a:t>——  2012</a:t>
            </a:r>
            <a:r>
              <a:rPr lang="zh-CN" altLang="en-US" dirty="0" smtClean="0"/>
              <a:t>年</a:t>
            </a:r>
            <a:r>
              <a:rPr lang="en-US" altLang="zh-CN" dirty="0" smtClean="0"/>
              <a:t>11</a:t>
            </a:r>
            <a:r>
              <a:rPr lang="zh-CN" altLang="en-US" dirty="0" smtClean="0"/>
              <a:t>月，微软在中国天津的一次活动上公开演示了一个全自动的同声传译系统，讲演者用英文演讲，后台的计算机一气呵成自动完成语音识别、英中机器翻译和中文语音合成，效果非常流畅。据报道，后面支撑的关键技术也是深度学习</a:t>
            </a:r>
            <a:endParaRPr lang="en-US" altLang="zh-CN" dirty="0" smtClean="0"/>
          </a:p>
          <a:p>
            <a:pPr eaLnBrk="1" hangingPunct="1">
              <a:spcBef>
                <a:spcPct val="0"/>
              </a:spcBef>
            </a:pPr>
            <a:r>
              <a:rPr lang="en-US" altLang="zh-CN" dirty="0" smtClean="0"/>
              <a:t>——</a:t>
            </a:r>
            <a:r>
              <a:rPr lang="zh-CN" altLang="en-US" dirty="0" smtClean="0"/>
              <a:t>  </a:t>
            </a:r>
            <a:r>
              <a:rPr lang="en-US" altLang="zh-CN" dirty="0" smtClean="0"/>
              <a:t>2013</a:t>
            </a:r>
            <a:r>
              <a:rPr lang="zh-CN" altLang="en-US" dirty="0" smtClean="0"/>
              <a:t>年</a:t>
            </a:r>
            <a:r>
              <a:rPr lang="en-US" altLang="zh-CN" dirty="0" smtClean="0"/>
              <a:t>1</a:t>
            </a:r>
            <a:r>
              <a:rPr lang="zh-CN" altLang="en-US" dirty="0" smtClean="0"/>
              <a:t>月，在百度年会上，创始人兼</a:t>
            </a:r>
            <a:r>
              <a:rPr lang="en-US" altLang="zh-CN" dirty="0" smtClean="0"/>
              <a:t>CEO</a:t>
            </a:r>
            <a:r>
              <a:rPr lang="zh-CN" altLang="en-US" dirty="0" smtClean="0"/>
              <a:t>李彦宏高调宣布要成立百度研究院，其中第一个成立的就是“深度学习研究所”</a:t>
            </a:r>
          </a:p>
          <a:p>
            <a:pPr eaLnBrk="1" hangingPunct="1">
              <a:spcBef>
                <a:spcPct val="0"/>
              </a:spcBef>
            </a:pPr>
            <a:endParaRPr lang="en-US" altLang="zh-CN" dirty="0" smtClean="0"/>
          </a:p>
          <a:p>
            <a:pPr eaLnBrk="1" hangingPunct="1">
              <a:spcBef>
                <a:spcPct val="0"/>
              </a:spcBef>
            </a:pPr>
            <a:r>
              <a:rPr lang="en-US" altLang="zh-CN" dirty="0" smtClean="0"/>
              <a:t>  </a:t>
            </a:r>
            <a:endParaRPr lang="zh-CN" altLang="en-US" dirty="0" smtClean="0"/>
          </a:p>
        </p:txBody>
      </p:sp>
      <p:sp>
        <p:nvSpPr>
          <p:cNvPr id="5530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DFD7B17-44B4-427F-B5B8-267637B3BF0B}" type="slidenum">
              <a:rPr lang="zh-CN" altLang="en-US" smtClean="0"/>
              <a:pPr fontAlgn="base">
                <a:spcBef>
                  <a:spcPct val="0"/>
                </a:spcBef>
                <a:spcAft>
                  <a:spcPct val="0"/>
                </a:spcAft>
                <a:defRPr/>
              </a:pPr>
              <a:t>65</a:t>
            </a:fld>
            <a:endParaRPr lang="zh-CN"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无论是传统的机器学习还是深度学习，都面临某些特定场景任务学习结果不够好，精度不够高，满足不了需求的情况。</a:t>
            </a:r>
            <a:endParaRPr lang="en-US" altLang="zh-CN" dirty="0" smtClean="0"/>
          </a:p>
          <a:p>
            <a:pPr eaLnBrk="1" hangingPunct="1">
              <a:spcBef>
                <a:spcPct val="0"/>
              </a:spcBef>
            </a:pPr>
            <a:r>
              <a:rPr lang="en-US" altLang="zh-CN" dirty="0" smtClean="0"/>
              <a:t>——</a:t>
            </a:r>
            <a:r>
              <a:rPr lang="zh-CN" altLang="en-US" dirty="0" smtClean="0"/>
              <a:t>众包计算，应运而生</a:t>
            </a:r>
            <a:endParaRPr lang="en-US" altLang="zh-CN" dirty="0" smtClean="0"/>
          </a:p>
          <a:p>
            <a:pPr eaLnBrk="1" hangingPunct="1">
              <a:spcBef>
                <a:spcPct val="0"/>
              </a:spcBef>
            </a:pPr>
            <a:endParaRPr lang="en-US" altLang="zh-CN" dirty="0" smtClean="0"/>
          </a:p>
          <a:p>
            <a:pPr eaLnBrk="1" hangingPunct="1">
              <a:spcBef>
                <a:spcPct val="0"/>
              </a:spcBef>
            </a:pPr>
            <a:endParaRPr lang="en-US" altLang="zh-CN" dirty="0" smtClean="0"/>
          </a:p>
          <a:p>
            <a:pPr eaLnBrk="1" hangingPunct="1">
              <a:spcBef>
                <a:spcPct val="0"/>
              </a:spcBef>
            </a:pPr>
            <a:r>
              <a:rPr lang="zh-CN" altLang="en-US" dirty="0" smtClean="0"/>
              <a:t>这是两个例子，都是图像识别方面的任务</a:t>
            </a:r>
          </a:p>
        </p:txBody>
      </p:sp>
      <p:sp>
        <p:nvSpPr>
          <p:cNvPr id="5530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DFD7B17-44B4-427F-B5B8-267637B3BF0B}" type="slidenum">
              <a:rPr lang="zh-CN" altLang="en-US" smtClean="0"/>
              <a:pPr fontAlgn="base">
                <a:spcBef>
                  <a:spcPct val="0"/>
                </a:spcBef>
                <a:spcAft>
                  <a:spcPct val="0"/>
                </a:spcAft>
                <a:defRPr/>
              </a:pPr>
              <a:t>66</a:t>
            </a:fld>
            <a:endParaRPr lang="zh-CN"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zh-CN" altLang="en-US" dirty="0" smtClean="0">
                <a:latin typeface="黑体" panose="02010609060101010101" pitchFamily="49" charset="-122"/>
                <a:ea typeface="黑体" panose="02010609060101010101" pitchFamily="49" charset="-122"/>
              </a:rPr>
              <a:t>机器学习虽然发展了几十年，但对于有些问题和场景需求下，</a:t>
            </a:r>
            <a:r>
              <a:rPr lang="zh-CN" altLang="zh-CN" dirty="0" smtClean="0">
                <a:latin typeface="黑体" panose="02010609060101010101" pitchFamily="49" charset="-122"/>
                <a:ea typeface="黑体" panose="02010609060101010101" pitchFamily="49" charset="-122"/>
              </a:rPr>
              <a:t>现有机器智能算法表现差强人意（如低效、错误及不便等），而人脑计算却表现出极好的优势</a:t>
            </a:r>
            <a:endParaRPr lang="en-US" altLang="zh-CN"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因此，需要借助人脑，借助一群人的大脑智慧</a:t>
            </a:r>
          </a:p>
          <a:p>
            <a:pPr eaLnBrk="1" hangingPunct="1">
              <a:spcBef>
                <a:spcPct val="0"/>
              </a:spcBef>
            </a:pPr>
            <a:endParaRPr lang="zh-CN" altLang="en-US" dirty="0" smtClean="0"/>
          </a:p>
        </p:txBody>
      </p:sp>
      <p:sp>
        <p:nvSpPr>
          <p:cNvPr id="563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CCA12C-F2F4-4E17-90FB-F0097031CEF4}" type="slidenum">
              <a:rPr lang="zh-CN" altLang="en-US" smtClean="0"/>
              <a:pPr fontAlgn="base">
                <a:spcBef>
                  <a:spcPct val="0"/>
                </a:spcBef>
                <a:spcAft>
                  <a:spcPct val="0"/>
                </a:spcAft>
                <a:defRPr/>
              </a:pPr>
              <a:t>67</a:t>
            </a:fld>
            <a:endParaRPr lang="zh-CN"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zh-CN" altLang="en-US" sz="1200" dirty="0" smtClean="0">
                <a:latin typeface="黑体" panose="02010609060101010101" pitchFamily="49" charset="-122"/>
                <a:ea typeface="黑体" panose="02010609060101010101" pitchFamily="49" charset="-122"/>
              </a:rPr>
              <a:t>大数据时代来到来迅猛，众包计算形式“随风潜入夜”，发展飞速，且愈发专业完善</a:t>
            </a:r>
            <a:endParaRPr lang="zh-CN" altLang="en-US" sz="1200" dirty="0">
              <a:latin typeface="黑体" panose="02010609060101010101" pitchFamily="49" charset="-122"/>
              <a:ea typeface="黑体" panose="02010609060101010101" pitchFamily="49" charset="-122"/>
            </a:endParaRPr>
          </a:p>
        </p:txBody>
      </p:sp>
      <p:sp>
        <p:nvSpPr>
          <p:cNvPr id="563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CCA12C-F2F4-4E17-90FB-F0097031CEF4}" type="slidenum">
              <a:rPr lang="zh-CN" altLang="en-US" smtClean="0"/>
              <a:pPr fontAlgn="base">
                <a:spcBef>
                  <a:spcPct val="0"/>
                </a:spcBef>
                <a:spcAft>
                  <a:spcPct val="0"/>
                </a:spcAft>
                <a:defRPr/>
              </a:pPr>
              <a:t>68</a:t>
            </a:fld>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众包计算的应用</a:t>
            </a:r>
            <a:endParaRPr lang="en-US" altLang="zh-CN" dirty="0" smtClean="0"/>
          </a:p>
          <a:p>
            <a:r>
              <a:rPr lang="en-US" altLang="zh-CN" dirty="0" smtClean="0"/>
              <a:t>——</a:t>
            </a:r>
            <a:r>
              <a:rPr lang="zh-CN" altLang="en-US" dirty="0" smtClean="0"/>
              <a:t>大时代的追捕，波士顿马拉松案</a:t>
            </a:r>
            <a:endParaRPr lang="en-US" altLang="zh-CN" dirty="0" smtClean="0"/>
          </a:p>
          <a:p>
            <a:endParaRPr lang="en-US" altLang="zh-CN" dirty="0" smtClean="0"/>
          </a:p>
          <a:p>
            <a:r>
              <a:rPr lang="zh-CN" altLang="en-US" dirty="0" smtClean="0"/>
              <a:t>试问，传统的悬赏找目击证人，寻求线索证人，不就是一种最简单的众包形式么？</a:t>
            </a:r>
            <a:endParaRPr lang="en-US" altLang="zh-CN" dirty="0" smtClean="0"/>
          </a:p>
          <a:p>
            <a:r>
              <a:rPr lang="en-US" altLang="zh-CN" dirty="0" smtClean="0"/>
              <a:t>——</a:t>
            </a:r>
            <a:r>
              <a:rPr lang="zh-CN" altLang="en-US" dirty="0" smtClean="0"/>
              <a:t>只是当时不是大数据时代，信息交融成本大，现在太容易了，互联网，微博等</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69</a:t>
            </a:fld>
            <a:endParaRPr lang="zh-CN" altLang="en-US"/>
          </a:p>
        </p:txBody>
      </p:sp>
    </p:spTree>
    <p:extLst>
      <p:ext uri="{BB962C8B-B14F-4D97-AF65-F5344CB8AC3E}">
        <p14:creationId xmlns:p14="http://schemas.microsoft.com/office/powerpoint/2010/main" val="4465428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可视化的挑战</a:t>
            </a:r>
            <a:endParaRPr lang="en-US" altLang="zh-CN" dirty="0" smtClean="0"/>
          </a:p>
          <a:p>
            <a:pPr eaLnBrk="1" hangingPunct="1">
              <a:spcBef>
                <a:spcPct val="0"/>
              </a:spcBef>
            </a:pPr>
            <a:r>
              <a:rPr lang="en-US" altLang="zh-CN" dirty="0" smtClean="0"/>
              <a:t>——</a:t>
            </a:r>
            <a:r>
              <a:rPr lang="zh-CN" altLang="en-US" dirty="0" smtClean="0"/>
              <a:t>广度来说，海量</a:t>
            </a:r>
            <a:endParaRPr lang="en-US" altLang="zh-CN" dirty="0" smtClean="0"/>
          </a:p>
          <a:p>
            <a:pPr eaLnBrk="1" hangingPunct="1">
              <a:spcBef>
                <a:spcPct val="0"/>
              </a:spcBef>
            </a:pPr>
            <a:r>
              <a:rPr lang="en-US" altLang="zh-CN" dirty="0" smtClean="0"/>
              <a:t>——</a:t>
            </a:r>
            <a:r>
              <a:rPr lang="zh-CN" altLang="en-US" dirty="0" smtClean="0"/>
              <a:t>高度来说，高维</a:t>
            </a:r>
          </a:p>
        </p:txBody>
      </p:sp>
      <p:sp>
        <p:nvSpPr>
          <p:cNvPr id="563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CCA12C-F2F4-4E17-90FB-F0097031CEF4}" type="slidenum">
              <a:rPr lang="zh-CN" altLang="en-US" smtClean="0"/>
              <a:pPr fontAlgn="base">
                <a:spcBef>
                  <a:spcPct val="0"/>
                </a:spcBef>
                <a:spcAft>
                  <a:spcPct val="0"/>
                </a:spcAft>
                <a:defRPr/>
              </a:pPr>
              <a:t>70</a:t>
            </a:fld>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以前的一个漫画，描述的是互联网上人们身份无法捕捉，网络的虚拟化。</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然后，大数据时代，</a:t>
            </a:r>
            <a:r>
              <a:rPr lang="zh-CN" altLang="en-US" dirty="0" smtClean="0">
                <a:solidFill>
                  <a:srgbClr val="FF0000"/>
                </a:solidFill>
                <a:latin typeface="黑体" panose="02010609060101010101" pitchFamily="49" charset="-122"/>
                <a:ea typeface="黑体" panose="02010609060101010101" pitchFamily="49" charset="-122"/>
              </a:rPr>
              <a:t>大数据时代：</a:t>
            </a:r>
            <a:r>
              <a:rPr lang="zh-CN" altLang="en-US" dirty="0" smtClean="0">
                <a:latin typeface="黑体" panose="02010609060101010101" pitchFamily="49" charset="-122"/>
                <a:ea typeface="黑体" panose="02010609060101010101" pitchFamily="49" charset="-122"/>
              </a:rPr>
              <a:t>手机、社交网络等大数据来源可从时空和社会情境两个维度对人进行了双重锁定。</a:t>
            </a:r>
            <a:endParaRPr lang="en-US" altLang="zh-CN"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黑体" panose="02010609060101010101" pitchFamily="49" charset="-122"/>
                <a:ea typeface="黑体" panose="02010609060101010101" pitchFamily="49" charset="-122"/>
              </a:rPr>
              <a:t>隐私和安全，不再那么简单可靠。</a:t>
            </a:r>
          </a:p>
          <a:p>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72</a:t>
            </a:fld>
            <a:endParaRPr lang="zh-CN" altLang="en-US"/>
          </a:p>
        </p:txBody>
      </p:sp>
    </p:spTree>
    <p:extLst>
      <p:ext uri="{BB962C8B-B14F-4D97-AF65-F5344CB8AC3E}">
        <p14:creationId xmlns:p14="http://schemas.microsoft.com/office/powerpoint/2010/main" val="1881155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第一个</a:t>
            </a:r>
            <a:r>
              <a:rPr lang="zh-CN" altLang="en-US" baseline="0" dirty="0" smtClean="0"/>
              <a:t> 因素是传感（感知）设备的普及。</a:t>
            </a:r>
            <a:endParaRPr lang="en-US" altLang="zh-CN" baseline="0" dirty="0" smtClean="0"/>
          </a:p>
          <a:p>
            <a:endParaRPr lang="en-US" altLang="zh-CN" dirty="0" smtClean="0"/>
          </a:p>
          <a:p>
            <a:r>
              <a:rPr lang="zh-CN" altLang="en-US" dirty="0" smtClean="0"/>
              <a:t>自从上世纪</a:t>
            </a:r>
            <a:r>
              <a:rPr lang="en-US" altLang="zh-CN" dirty="0" smtClean="0"/>
              <a:t>90</a:t>
            </a:r>
            <a:r>
              <a:rPr lang="zh-CN" altLang="en-US" dirty="0" smtClean="0"/>
              <a:t>年代初，普适计算的概念提出后，计算机便已逐渐嵌入到环境和日常工具中，这使得计算机本身从人们的视线中消失。</a:t>
            </a:r>
          </a:p>
          <a:p>
            <a:r>
              <a:rPr lang="zh-CN" altLang="en-US" dirty="0" smtClean="0"/>
              <a:t>其后，</a:t>
            </a:r>
            <a:r>
              <a:rPr lang="en-US" altLang="zh-CN" dirty="0" smtClean="0"/>
              <a:t>1998</a:t>
            </a:r>
            <a:r>
              <a:rPr lang="zh-CN" altLang="en-US" dirty="0" smtClean="0"/>
              <a:t>年，</a:t>
            </a:r>
            <a:r>
              <a:rPr lang="en-US" altLang="zh-CN" dirty="0" smtClean="0"/>
              <a:t>MIT</a:t>
            </a:r>
            <a:r>
              <a:rPr lang="zh-CN" altLang="en-US" dirty="0" smtClean="0"/>
              <a:t>著名学者</a:t>
            </a:r>
            <a:r>
              <a:rPr lang="en-US" altLang="zh-CN" dirty="0" smtClean="0"/>
              <a:t>Donald Norman</a:t>
            </a:r>
            <a:r>
              <a:rPr lang="zh-CN" altLang="en-US" dirty="0" smtClean="0"/>
              <a:t>提出</a:t>
            </a:r>
            <a:r>
              <a:rPr lang="en-US" altLang="zh-CN" dirty="0" smtClean="0"/>
              <a:t>Invisible Computing</a:t>
            </a:r>
            <a:r>
              <a:rPr lang="zh-CN" altLang="en-US" dirty="0" smtClean="0"/>
              <a:t>，认为我们不必显式地使用计算机等设备而进行计算，而是使用功能更简单、价格更低廉的设备来完成计算，但是要求有一个架构来允许这些设备的无缝通信。</a:t>
            </a:r>
          </a:p>
          <a:p>
            <a:r>
              <a:rPr lang="en-US" altLang="zh-CN" dirty="0" smtClean="0"/>
              <a:t>2005</a:t>
            </a:r>
            <a:r>
              <a:rPr lang="zh-CN" altLang="en-US" dirty="0" smtClean="0"/>
              <a:t>年，在东京举办的普适网络会议上又提出了</a:t>
            </a:r>
            <a:r>
              <a:rPr lang="en-US" altLang="zh-CN" dirty="0" err="1" smtClean="0"/>
              <a:t>4A</a:t>
            </a:r>
            <a:r>
              <a:rPr lang="zh-CN" altLang="en-US" dirty="0" smtClean="0"/>
              <a:t>的概念，即任何人、任何物体都能随时随地联网</a:t>
            </a:r>
          </a:p>
          <a:p>
            <a:r>
              <a:rPr lang="zh-CN" altLang="en-US" dirty="0" smtClean="0"/>
              <a:t>随着这些概念的提出，以及电子信息的发展，我们由多人共享少量的设备，逐渐转变成一个人拥有多个计算设备</a:t>
            </a:r>
          </a:p>
        </p:txBody>
      </p:sp>
      <p:sp>
        <p:nvSpPr>
          <p:cNvPr id="4" name="灯片编号占位符 3"/>
          <p:cNvSpPr>
            <a:spLocks noGrp="1"/>
          </p:cNvSpPr>
          <p:nvPr>
            <p:ph type="sldNum" sz="quarter" idx="10"/>
          </p:nvPr>
        </p:nvSpPr>
        <p:spPr/>
        <p:txBody>
          <a:bodyPr/>
          <a:lstStyle/>
          <a:p>
            <a:fld id="{32C97C01-DC12-4DA6-AF68-57199D1B705A}" type="slidenum">
              <a:rPr lang="zh-CN" altLang="en-US" smtClean="0"/>
              <a:t>7</a:t>
            </a:fld>
            <a:endParaRPr lang="zh-CN" altLang="en-US"/>
          </a:p>
        </p:txBody>
      </p:sp>
    </p:spTree>
    <p:extLst>
      <p:ext uri="{BB962C8B-B14F-4D97-AF65-F5344CB8AC3E}">
        <p14:creationId xmlns:p14="http://schemas.microsoft.com/office/powerpoint/2010/main" val="36498447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几个例子（同样来自微博）</a:t>
            </a:r>
            <a:endParaRPr lang="en-US" altLang="zh-CN" dirty="0" smtClean="0"/>
          </a:p>
          <a:p>
            <a:r>
              <a:rPr lang="en-US" altLang="zh-CN" dirty="0" smtClean="0"/>
              <a:t>——</a:t>
            </a:r>
            <a:r>
              <a:rPr lang="zh-CN" altLang="en-US" dirty="0" smtClean="0"/>
              <a:t>大数据时代的隐私窥探可以更容易引发血案</a:t>
            </a:r>
            <a:endParaRPr lang="en-US" altLang="zh-CN" dirty="0" smtClean="0"/>
          </a:p>
          <a:p>
            <a:r>
              <a:rPr lang="en-US" altLang="zh-CN" dirty="0" smtClean="0"/>
              <a:t>——</a:t>
            </a:r>
            <a:r>
              <a:rPr lang="zh-CN" altLang="en-US" dirty="0" smtClean="0"/>
              <a:t>行为轨迹的泄露</a:t>
            </a:r>
            <a:endParaRPr lang="en-US" altLang="zh-CN" dirty="0" smtClean="0"/>
          </a:p>
          <a:p>
            <a:r>
              <a:rPr lang="en-US" altLang="zh-CN" dirty="0" smtClean="0"/>
              <a:t>——</a:t>
            </a:r>
            <a:r>
              <a:rPr lang="zh-CN" altLang="en-US" dirty="0" smtClean="0"/>
              <a:t>感知设备的太发达，太贴身，提供服务的同时，给隐私撒了一把盐</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73</a:t>
            </a:fld>
            <a:endParaRPr lang="zh-CN" altLang="en-US"/>
          </a:p>
        </p:txBody>
      </p:sp>
    </p:spTree>
    <p:extLst>
      <p:ext uri="{BB962C8B-B14F-4D97-AF65-F5344CB8AC3E}">
        <p14:creationId xmlns:p14="http://schemas.microsoft.com/office/powerpoint/2010/main" val="18923541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隐私安全关键技术</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74</a:t>
            </a:fld>
            <a:endParaRPr lang="zh-CN" altLang="en-US"/>
          </a:p>
        </p:txBody>
      </p:sp>
    </p:spTree>
    <p:extLst>
      <p:ext uri="{BB962C8B-B14F-4D97-AF65-F5344CB8AC3E}">
        <p14:creationId xmlns:p14="http://schemas.microsoft.com/office/powerpoint/2010/main" val="348712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C97C01-DC12-4DA6-AF68-57199D1B705A}" type="slidenum">
              <a:rPr lang="zh-CN" altLang="en-US" smtClean="0"/>
              <a:t>76</a:t>
            </a:fld>
            <a:endParaRPr lang="zh-CN" altLang="en-US"/>
          </a:p>
        </p:txBody>
      </p:sp>
    </p:spTree>
    <p:extLst>
      <p:ext uri="{BB962C8B-B14F-4D97-AF65-F5344CB8AC3E}">
        <p14:creationId xmlns:p14="http://schemas.microsoft.com/office/powerpoint/2010/main" val="40837997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大数据发展趋势</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77</a:t>
            </a:fld>
            <a:endParaRPr lang="zh-CN" altLang="en-US"/>
          </a:p>
        </p:txBody>
      </p:sp>
    </p:spTree>
    <p:extLst>
      <p:ext uri="{BB962C8B-B14F-4D97-AF65-F5344CB8AC3E}">
        <p14:creationId xmlns:p14="http://schemas.microsoft.com/office/powerpoint/2010/main" val="37397552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十大趋势（今年</a:t>
            </a:r>
            <a:r>
              <a:rPr lang="en-US" altLang="zh-CN" dirty="0" smtClean="0"/>
              <a:t>vs.</a:t>
            </a:r>
            <a:r>
              <a:rPr lang="zh-CN" altLang="en-US" dirty="0" smtClean="0"/>
              <a:t>去年）</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78</a:t>
            </a:fld>
            <a:endParaRPr lang="zh-CN" altLang="en-US"/>
          </a:p>
        </p:txBody>
      </p:sp>
    </p:spTree>
    <p:extLst>
      <p:ext uri="{BB962C8B-B14F-4D97-AF65-F5344CB8AC3E}">
        <p14:creationId xmlns:p14="http://schemas.microsoft.com/office/powerpoint/2010/main" val="39243068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其他三个预测</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79</a:t>
            </a:fld>
            <a:endParaRPr lang="zh-CN" altLang="en-US"/>
          </a:p>
        </p:txBody>
      </p:sp>
    </p:spTree>
    <p:extLst>
      <p:ext uri="{BB962C8B-B14F-4D97-AF65-F5344CB8AC3E}">
        <p14:creationId xmlns:p14="http://schemas.microsoft.com/office/powerpoint/2010/main" val="37135046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个人推荐的一些学习材料</a:t>
            </a:r>
            <a:endParaRPr lang="en-US" altLang="zh-CN" dirty="0" smtClean="0"/>
          </a:p>
          <a:p>
            <a:r>
              <a:rPr lang="en-US" altLang="zh-CN" dirty="0" smtClean="0"/>
              <a:t>——</a:t>
            </a:r>
            <a:r>
              <a:rPr lang="zh-CN" altLang="en-US" dirty="0" smtClean="0"/>
              <a:t>很通俗，技术深度不深，无公式，适合普及基本知识，了解</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80</a:t>
            </a:fld>
            <a:endParaRPr lang="zh-CN" altLang="en-US"/>
          </a:p>
        </p:txBody>
      </p:sp>
    </p:spTree>
    <p:extLst>
      <p:ext uri="{BB962C8B-B14F-4D97-AF65-F5344CB8AC3E}">
        <p14:creationId xmlns:p14="http://schemas.microsoft.com/office/powerpoint/2010/main" val="3816289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研究味道浓，适合研究</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81</a:t>
            </a:fld>
            <a:endParaRPr lang="zh-CN" altLang="en-US"/>
          </a:p>
        </p:txBody>
      </p:sp>
    </p:spTree>
    <p:extLst>
      <p:ext uri="{BB962C8B-B14F-4D97-AF65-F5344CB8AC3E}">
        <p14:creationId xmlns:p14="http://schemas.microsoft.com/office/powerpoint/2010/main" val="34247967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很全面</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82</a:t>
            </a:fld>
            <a:endParaRPr lang="zh-CN" altLang="en-US"/>
          </a:p>
        </p:txBody>
      </p:sp>
    </p:spTree>
    <p:extLst>
      <p:ext uri="{BB962C8B-B14F-4D97-AF65-F5344CB8AC3E}">
        <p14:creationId xmlns:p14="http://schemas.microsoft.com/office/powerpoint/2010/main" val="2890641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另外，我们可以看出，物联网体系架构的逐步成熟，也是一个重要因素。</a:t>
            </a:r>
          </a:p>
        </p:txBody>
      </p:sp>
      <p:sp>
        <p:nvSpPr>
          <p:cNvPr id="4" name="灯片编号占位符 3"/>
          <p:cNvSpPr>
            <a:spLocks noGrp="1"/>
          </p:cNvSpPr>
          <p:nvPr>
            <p:ph type="sldNum" sz="quarter" idx="10"/>
          </p:nvPr>
        </p:nvSpPr>
        <p:spPr/>
        <p:txBody>
          <a:bodyPr/>
          <a:lstStyle/>
          <a:p>
            <a:fld id="{32C97C01-DC12-4DA6-AF68-57199D1B705A}" type="slidenum">
              <a:rPr lang="zh-CN" altLang="en-US" smtClean="0"/>
              <a:t>8</a:t>
            </a:fld>
            <a:endParaRPr lang="zh-CN" altLang="en-US"/>
          </a:p>
        </p:txBody>
      </p:sp>
    </p:spTree>
    <p:extLst>
      <p:ext uri="{BB962C8B-B14F-4D97-AF65-F5344CB8AC3E}">
        <p14:creationId xmlns:p14="http://schemas.microsoft.com/office/powerpoint/2010/main" val="3649844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社交网络的飞速发展，承载了海量数据爆炸的社会结构。</a:t>
            </a:r>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9</a:t>
            </a:fld>
            <a:endParaRPr lang="zh-CN" altLang="en-US"/>
          </a:p>
        </p:txBody>
      </p:sp>
    </p:spTree>
    <p:extLst>
      <p:ext uri="{BB962C8B-B14F-4D97-AF65-F5344CB8AC3E}">
        <p14:creationId xmlns:p14="http://schemas.microsoft.com/office/powerpoint/2010/main" val="311857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除了上面三个因素之外，云计算技术的强力支撑也是一个非常重要的因素。</a:t>
            </a:r>
            <a:endParaRPr lang="en-US" altLang="zh-CN" dirty="0" smtClean="0"/>
          </a:p>
          <a:p>
            <a:endParaRPr lang="en-US" altLang="zh-CN" dirty="0" smtClean="0"/>
          </a:p>
          <a:p>
            <a:r>
              <a:rPr lang="zh-CN" altLang="en-US" dirty="0" smtClean="0"/>
              <a:t>可以看出，云计算作为商业模式驱动的产物，是早前发展的分布式计算的商业化，“云”本身是一种好听的概念，可以理解为新壶装旧酒；</a:t>
            </a:r>
            <a:endParaRPr lang="en-US" altLang="zh-CN" dirty="0" smtClean="0"/>
          </a:p>
          <a:p>
            <a:r>
              <a:rPr lang="zh-CN" altLang="en-US" dirty="0" smtClean="0"/>
              <a:t>而与之对应的，大数据作为在信息爆炸时代的内在需求驱动产物（这么多数据必须要处理），可理解为新酒装新壶。</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可以说</a:t>
            </a:r>
            <a:r>
              <a:rPr lang="zh-CN" altLang="en-US" sz="1200" b="1" dirty="0" smtClean="0">
                <a:solidFill>
                  <a:schemeClr val="tx1"/>
                </a:solidFill>
                <a:latin typeface="黑体" panose="02010609060101010101" pitchFamily="49" charset="-122"/>
                <a:ea typeface="黑体" panose="02010609060101010101" pitchFamily="49" charset="-122"/>
                <a:sym typeface="微软雅黑" pitchFamily="34" charset="-122"/>
              </a:rPr>
              <a:t>云计算技术是大数据发展的基础和支撑</a:t>
            </a:r>
            <a:r>
              <a:rPr lang="zh-CN" altLang="en-US" sz="1200" b="0" dirty="0" smtClean="0">
                <a:solidFill>
                  <a:schemeClr val="tx1"/>
                </a:solidFill>
                <a:latin typeface="黑体" panose="02010609060101010101" pitchFamily="49" charset="-122"/>
                <a:ea typeface="黑体" panose="02010609060101010101" pitchFamily="49" charset="-122"/>
                <a:sym typeface="微软雅黑" pitchFamily="34" charset="-122"/>
              </a:rPr>
              <a:t>。</a:t>
            </a:r>
            <a:endParaRPr lang="en-US" altLang="zh-CN" sz="1200" b="0" dirty="0" smtClean="0">
              <a:solidFill>
                <a:schemeClr val="tx1"/>
              </a:solidFill>
              <a:latin typeface="黑体" panose="02010609060101010101" pitchFamily="49" charset="-122"/>
              <a:ea typeface="黑体" panose="02010609060101010101" pitchFamily="49" charset="-122"/>
              <a:sym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smtClean="0">
                <a:solidFill>
                  <a:schemeClr val="tx1"/>
                </a:solidFill>
                <a:latin typeface="黑体" panose="02010609060101010101" pitchFamily="49" charset="-122"/>
                <a:ea typeface="黑体" panose="02010609060101010101" pitchFamily="49" charset="-122"/>
                <a:sym typeface="微软雅黑" pitchFamily="34" charset="-122"/>
              </a:rPr>
              <a:t>——</a:t>
            </a:r>
            <a:r>
              <a:rPr lang="zh-CN" altLang="en-US" sz="1200" b="0" dirty="0" smtClean="0">
                <a:solidFill>
                  <a:schemeClr val="tx1"/>
                </a:solidFill>
                <a:latin typeface="黑体" panose="02010609060101010101" pitchFamily="49" charset="-122"/>
                <a:ea typeface="黑体" panose="02010609060101010101" pitchFamily="49" charset="-122"/>
                <a:sym typeface="微软雅黑" pitchFamily="34" charset="-122"/>
              </a:rPr>
              <a:t>有人形象描述为，“</a:t>
            </a:r>
            <a:r>
              <a:rPr lang="zh-CN" altLang="en-US" sz="1200" b="0" dirty="0" smtClean="0">
                <a:latin typeface="黑体" panose="02010609060101010101" pitchFamily="49" charset="-122"/>
                <a:ea typeface="黑体" panose="02010609060101010101" pitchFamily="49" charset="-122"/>
                <a:sym typeface="微软雅黑" pitchFamily="34" charset="-122"/>
              </a:rPr>
              <a:t>蓝蓝的天上白</a:t>
            </a:r>
            <a:r>
              <a:rPr lang="zh-CN" altLang="en-US" sz="1200" b="0" dirty="0" smtClean="0">
                <a:solidFill>
                  <a:srgbClr val="FF0000"/>
                </a:solidFill>
                <a:latin typeface="黑体" panose="02010609060101010101" pitchFamily="49" charset="-122"/>
                <a:ea typeface="黑体" panose="02010609060101010101" pitchFamily="49" charset="-122"/>
                <a:sym typeface="微软雅黑" pitchFamily="34" charset="-122"/>
              </a:rPr>
              <a:t>云</a:t>
            </a:r>
            <a:r>
              <a:rPr lang="zh-CN" altLang="en-US" sz="1200" b="0" dirty="0" smtClean="0">
                <a:latin typeface="黑体" panose="02010609060101010101" pitchFamily="49" charset="-122"/>
                <a:ea typeface="黑体" panose="02010609060101010101" pitchFamily="49" charset="-122"/>
                <a:sym typeface="微软雅黑" pitchFamily="34" charset="-122"/>
              </a:rPr>
              <a:t>飘，白云下面</a:t>
            </a:r>
            <a:r>
              <a:rPr lang="zh-CN" altLang="en-US" sz="1200" b="0" dirty="0" smtClean="0">
                <a:solidFill>
                  <a:srgbClr val="FF0000"/>
                </a:solidFill>
                <a:latin typeface="黑体" panose="02010609060101010101" pitchFamily="49" charset="-122"/>
                <a:ea typeface="黑体" panose="02010609060101010101" pitchFamily="49" charset="-122"/>
                <a:sym typeface="微软雅黑" pitchFamily="34" charset="-122"/>
              </a:rPr>
              <a:t>数据</a:t>
            </a:r>
            <a:r>
              <a:rPr lang="zh-CN" altLang="en-US" sz="1200" b="0" dirty="0" smtClean="0">
                <a:latin typeface="黑体" panose="02010609060101010101" pitchFamily="49" charset="-122"/>
                <a:ea typeface="黑体" panose="02010609060101010101" pitchFamily="49" charset="-122"/>
                <a:sym typeface="微软雅黑" pitchFamily="34" charset="-122"/>
              </a:rPr>
              <a:t>跑</a:t>
            </a:r>
            <a:r>
              <a:rPr lang="zh-CN" altLang="en-US" sz="1200" b="0" dirty="0" smtClean="0">
                <a:solidFill>
                  <a:schemeClr val="tx1"/>
                </a:solidFill>
                <a:latin typeface="黑体" panose="02010609060101010101" pitchFamily="49" charset="-122"/>
                <a:ea typeface="黑体" panose="02010609060101010101" pitchFamily="49" charset="-122"/>
                <a:sym typeface="微软雅黑" pitchFamily="34" charset="-122"/>
              </a:rPr>
              <a:t>”</a:t>
            </a:r>
            <a:endParaRPr lang="en-US" altLang="zh-CN" sz="1200" b="0" dirty="0" smtClean="0">
              <a:solidFill>
                <a:schemeClr val="tx1"/>
              </a:solidFill>
              <a:latin typeface="黑体" panose="02010609060101010101" pitchFamily="49" charset="-122"/>
              <a:ea typeface="黑体" panose="02010609060101010101" pitchFamily="49" charset="-122"/>
              <a:sym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smtClean="0">
              <a:solidFill>
                <a:schemeClr val="tx1"/>
              </a:solidFill>
              <a:latin typeface="黑体" panose="02010609060101010101" pitchFamily="49" charset="-122"/>
              <a:ea typeface="黑体" panose="02010609060101010101" pitchFamily="49" charset="-122"/>
              <a:sym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latin typeface="黑体" panose="02010609060101010101" pitchFamily="49" charset="-122"/>
                <a:ea typeface="黑体" panose="02010609060101010101" pitchFamily="49" charset="-122"/>
                <a:sym typeface="微软雅黑" pitchFamily="34" charset="-122"/>
              </a:rPr>
              <a:t>至此，我们可以看出，</a:t>
            </a:r>
            <a:endParaRPr lang="en-US" altLang="zh-CN" sz="1200" b="0" dirty="0" smtClean="0">
              <a:solidFill>
                <a:schemeClr val="tx1"/>
              </a:solidFill>
              <a:latin typeface="黑体" panose="02010609060101010101" pitchFamily="49" charset="-122"/>
              <a:ea typeface="黑体" panose="02010609060101010101" pitchFamily="49" charset="-122"/>
              <a:sym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smtClean="0">
                <a:solidFill>
                  <a:schemeClr val="tx1"/>
                </a:solidFill>
                <a:latin typeface="黑体" panose="02010609060101010101" pitchFamily="49" charset="-122"/>
                <a:ea typeface="黑体" panose="02010609060101010101" pitchFamily="49" charset="-122"/>
                <a:sym typeface="微软雅黑" pitchFamily="34" charset="-122"/>
              </a:rPr>
              <a:t>——</a:t>
            </a:r>
            <a:r>
              <a:rPr lang="zh-CN" altLang="en-US" sz="1200" dirty="0" smtClean="0">
                <a:solidFill>
                  <a:srgbClr val="FF0000"/>
                </a:solidFill>
                <a:latin typeface="黑体" panose="02010609060101010101" pitchFamily="49" charset="-122"/>
                <a:ea typeface="黑体" panose="02010609060101010101" pitchFamily="49" charset="-122"/>
              </a:rPr>
              <a:t>大数据的背景：来源于基于网络互联技术发展，感知设备普及以及物联网架构成熟，并由社交网络承载所引起的信息爆炸。云计算为其提供强大的支撑动力！</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smtClean="0">
              <a:solidFill>
                <a:schemeClr val="tx1"/>
              </a:solidFill>
              <a:latin typeface="黑体" panose="02010609060101010101" pitchFamily="49" charset="-122"/>
              <a:ea typeface="黑体" panose="02010609060101010101" pitchFamily="49" charset="-122"/>
              <a:sym typeface="微软雅黑" pitchFamily="34" charset="-122"/>
            </a:endParaRPr>
          </a:p>
          <a:p>
            <a:endParaRPr lang="en-US" altLang="zh-CN"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9DB1BDB-7781-49C1-8667-9DD661FCE5D1}" type="slidenum">
              <a:rPr lang="zh-CN" altLang="en-US" smtClean="0"/>
              <a:t>10</a:t>
            </a:fld>
            <a:endParaRPr lang="zh-CN" altLang="en-US"/>
          </a:p>
        </p:txBody>
      </p:sp>
    </p:spTree>
    <p:extLst>
      <p:ext uri="{BB962C8B-B14F-4D97-AF65-F5344CB8AC3E}">
        <p14:creationId xmlns:p14="http://schemas.microsoft.com/office/powerpoint/2010/main" val="3296540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3886200"/>
            <a:ext cx="6400800" cy="1752600"/>
          </a:xfrm>
        </p:spPr>
        <p:txBody>
          <a:bodyPr>
            <a:normAutofit/>
          </a:bodyPr>
          <a:lstStyle>
            <a:lvl1pPr marL="0" indent="0" algn="ctr" rtl="0" eaLnBrk="0" fontAlgn="auto" hangingPunct="0">
              <a:spcBef>
                <a:spcPts val="0"/>
              </a:spcBef>
              <a:spcAft>
                <a:spcPct val="0"/>
              </a:spcAft>
              <a:buFont typeface="Arial" pitchFamily="34" charset="0"/>
              <a:buNone/>
              <a:defRPr lang="zh-CN" altLang="en-US" sz="2800" b="1" kern="1200">
                <a:solidFill>
                  <a:schemeClr val="accent3">
                    <a:lumMod val="20000"/>
                    <a:lumOff val="80000"/>
                  </a:schemeClr>
                </a:solidFill>
                <a:effectLst>
                  <a:outerShdw blurRad="38100" dist="38100" dir="2700000" algn="tl">
                    <a:srgbClr val="000000">
                      <a:alpha val="43137"/>
                    </a:srgbClr>
                  </a:outerShdw>
                </a:effectLst>
                <a:latin typeface="+mj-ea"/>
                <a:ea typeface="+mj-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6912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960E367F-D411-4BD0-AAF7-91CD861D2741}" type="datetime1">
              <a:rPr lang="zh-CN" altLang="en-US" smtClean="0"/>
              <a:t>2014/5/14</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514052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A5F817DC-2AAC-4225-ABC2-E8E2B7F4CF2F}" type="datetime1">
              <a:rPr lang="zh-CN" altLang="en-US" smtClean="0"/>
              <a:t>2014/5/14</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918205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3886200"/>
            <a:ext cx="6400800" cy="1752600"/>
          </a:xfrm>
        </p:spPr>
        <p:txBody>
          <a:bodyPr>
            <a:normAutofit/>
          </a:bodyPr>
          <a:lstStyle>
            <a:lvl1pPr marL="0" indent="0" algn="ctr" rtl="0" eaLnBrk="0" fontAlgn="auto" hangingPunct="0">
              <a:spcBef>
                <a:spcPts val="0"/>
              </a:spcBef>
              <a:spcAft>
                <a:spcPct val="0"/>
              </a:spcAft>
              <a:buFont typeface="Arial" pitchFamily="34" charset="0"/>
              <a:buNone/>
              <a:defRPr lang="zh-CN" altLang="en-US" sz="2800" b="1" kern="1200">
                <a:solidFill>
                  <a:schemeClr val="accent3">
                    <a:lumMod val="20000"/>
                    <a:lumOff val="80000"/>
                  </a:schemeClr>
                </a:solidFill>
                <a:effectLst>
                  <a:outerShdw blurRad="38100" dist="38100" dir="2700000" algn="tl">
                    <a:srgbClr val="000000">
                      <a:alpha val="43137"/>
                    </a:srgbClr>
                  </a:outerShdw>
                </a:effectLst>
                <a:latin typeface="+mj-ea"/>
                <a:ea typeface="+mj-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418ABA43-C4B5-4677-B5A6-315ED414FD77}" type="datetime1">
              <a:rPr lang="zh-CN" altLang="en-US" smtClean="0"/>
              <a:t>2014/5/14</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D208FC6-0188-426E-982B-FE8A80B94924}" type="datetime1">
              <a:rPr lang="zh-CN" altLang="en-US" smtClean="0"/>
              <a:t>2014/5/14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1960905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A1BF50-800A-49E9-AF17-3A4624BBC452}" type="datetime1">
              <a:rPr lang="zh-CN" altLang="en-US" smtClean="0"/>
              <a:t>2014/5/14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1889966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B45A921-0CC5-4EBE-A545-B7CD84ECC422}" type="datetime1">
              <a:rPr lang="zh-CN" altLang="en-US" smtClean="0"/>
              <a:t>2014/5/14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999329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6C24C30-3ABC-47DB-90B7-E33B6B9CC9D4}" type="datetime1">
              <a:rPr lang="zh-CN" altLang="en-US" smtClean="0"/>
              <a:t>2014/5/14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823449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9F5244-39E6-407A-A0F3-4F2E70566FC0}" type="datetime1">
              <a:rPr lang="zh-CN" altLang="en-US" smtClean="0"/>
              <a:t>2014/5/14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1841350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68D13F3-D400-496A-8113-EE523EBE4E5E}" type="datetime1">
              <a:rPr lang="zh-CN" altLang="en-US" smtClean="0"/>
              <a:t>2014/5/14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1963973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AC0887-BD89-4417-8B4C-4DBAC3451785}" type="datetime1">
              <a:rPr lang="zh-CN" altLang="en-US" smtClean="0"/>
              <a:t>2014/5/14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428840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99F472D8-CDAF-4C49-A213-509EF959E148}" type="datetime1">
              <a:rPr lang="zh-CN" altLang="en-US" smtClean="0"/>
              <a:t>2014/5/14</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6965256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54284F7-4D3A-4A11-8712-5D824E811CC7}" type="datetime1">
              <a:rPr lang="zh-CN" altLang="en-US" smtClean="0"/>
              <a:t>2014/5/14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2952691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0A79131-2406-45A9-8E7A-0279289BDB8D}" type="datetime1">
              <a:rPr lang="zh-CN" altLang="en-US" smtClean="0"/>
              <a:t>2014/5/14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261977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42505F7-A679-44C2-A4B0-D6C875BF586E}" type="datetime1">
              <a:rPr lang="zh-CN" altLang="en-US" smtClean="0"/>
              <a:t>2014/5/14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57318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F4D4119-6DFB-4EB7-805D-A28C1AF73484}" type="datetime1">
              <a:rPr lang="zh-CN" altLang="en-US" smtClean="0"/>
              <a:t>2014/5/14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3449413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3E973972-51A7-414D-AA42-D1CF3F099CCA}" type="datetime1">
              <a:rPr lang="zh-CN" altLang="en-US" smtClean="0"/>
              <a:t>2014/5/14</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67801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6E1A96D8-8FAC-4FEA-8912-2B644B1A2CA9}" type="datetime1">
              <a:rPr lang="zh-CN" altLang="en-US" smtClean="0"/>
              <a:t>2014/5/14</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602380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FB9E5739-AA20-4C00-A90E-3332973D84B5}" type="datetime1">
              <a:rPr lang="zh-CN" altLang="en-US" smtClean="0"/>
              <a:t>2014/5/14</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9497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CC356369-ED90-490F-A430-66FB26482B30}" type="datetime1">
              <a:rPr lang="zh-CN" altLang="en-US" smtClean="0"/>
              <a:t>2014/5/14</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391545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958AB1C9-8136-4BD1-B294-D691A71C5B7F}" type="datetime1">
              <a:rPr lang="zh-CN" altLang="en-US" smtClean="0"/>
              <a:t>2014/5/14</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300192" y="6309320"/>
            <a:ext cx="2133600" cy="365125"/>
          </a:xfrm>
          <a:prstGeom prst="rect">
            <a:avLst/>
          </a:prstGeom>
        </p:spPr>
        <p:txBody>
          <a:bodyPr/>
          <a:lstStyle/>
          <a:p>
            <a:endParaRPr lang="zh-CN" altLang="en-US" dirty="0"/>
          </a:p>
        </p:txBody>
      </p:sp>
    </p:spTree>
    <p:extLst>
      <p:ext uri="{BB962C8B-B14F-4D97-AF65-F5344CB8AC3E}">
        <p14:creationId xmlns:p14="http://schemas.microsoft.com/office/powerpoint/2010/main" val="208713266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D91710CC-B06E-4685-95D7-5A509DD4DDBC}" type="datetime1">
              <a:rPr lang="zh-CN" altLang="en-US" smtClean="0"/>
              <a:t>2014/5/14</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790714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C10D965B-50D9-4623-8F61-33A4F91BC597}" type="datetime1">
              <a:rPr lang="zh-CN" altLang="en-US" smtClean="0"/>
              <a:t>2014/5/14</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08914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13184" y="202630"/>
            <a:ext cx="6779096" cy="778098"/>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矩形 6"/>
          <p:cNvSpPr/>
          <p:nvPr userDrawn="1"/>
        </p:nvSpPr>
        <p:spPr>
          <a:xfrm>
            <a:off x="154384" y="6381328"/>
            <a:ext cx="457176" cy="369332"/>
          </a:xfrm>
          <a:prstGeom prst="rect">
            <a:avLst/>
          </a:prstGeom>
        </p:spPr>
        <p:txBody>
          <a:bodyPr wrap="none">
            <a:spAutoFit/>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97996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sldNum="0" hdr="0" ftr="0" dt="0"/>
  <p:txStyles>
    <p:titleStyle>
      <a:lvl1pPr algn="ctr" defTabSz="914400" rtl="0" eaLnBrk="1" latinLnBrk="0" hangingPunct="1">
        <a:spcBef>
          <a:spcPct val="0"/>
        </a:spcBef>
        <a:buNone/>
        <a:defRPr sz="40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F59C7-25D6-4882-B529-3842C61AF344}" type="datetime1">
              <a:rPr lang="zh-CN" altLang="en-US" smtClean="0"/>
              <a:t>2014/5/14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25A8CB-A50D-44F2-9F0F-2940A3C0B75D}" type="slidenum">
              <a:rPr lang="zh-CN" altLang="en-US" smtClean="0"/>
              <a:t>‹#›</a:t>
            </a:fld>
            <a:endParaRPr lang="zh-CN" altLang="en-US"/>
          </a:p>
        </p:txBody>
      </p:sp>
    </p:spTree>
    <p:extLst>
      <p:ext uri="{BB962C8B-B14F-4D97-AF65-F5344CB8AC3E}">
        <p14:creationId xmlns:p14="http://schemas.microsoft.com/office/powerpoint/2010/main" val="28937707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4.xml"/><Relationship Id="rId7" Type="http://schemas.openxmlformats.org/officeDocument/2006/relationships/diagramColors" Target="../diagrams/colors4.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9.jpeg"/><Relationship Id="rId7" Type="http://schemas.openxmlformats.org/officeDocument/2006/relationships/diagramColors" Target="../diagrams/colors6.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3.png"/><Relationship Id="rId7" Type="http://schemas.openxmlformats.org/officeDocument/2006/relationships/image" Target="../media/image76.gif"/><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5.jpeg"/><Relationship Id="rId5" Type="http://schemas.microsoft.com/office/2007/relationships/hdphoto" Target="../media/hdphoto1.wdp"/><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2.xml.rels><?xml version="1.0" encoding="UTF-8" standalone="yes"?>
<Relationships xmlns="http://schemas.openxmlformats.org/package/2006/relationships"><Relationship Id="rId8" Type="http://schemas.openxmlformats.org/officeDocument/2006/relationships/image" Target="../media/image86.gi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6.xml.rels><?xml version="1.0" encoding="UTF-8" standalone="yes"?>
<Relationships xmlns="http://schemas.openxmlformats.org/package/2006/relationships"><Relationship Id="rId8" Type="http://schemas.openxmlformats.org/officeDocument/2006/relationships/image" Target="../media/image100.jpeg"/><Relationship Id="rId13" Type="http://schemas.openxmlformats.org/officeDocument/2006/relationships/image" Target="../media/image104.jpeg"/><Relationship Id="rId3" Type="http://schemas.openxmlformats.org/officeDocument/2006/relationships/image" Target="../media/image95.jpeg"/><Relationship Id="rId7" Type="http://schemas.openxmlformats.org/officeDocument/2006/relationships/image" Target="../media/image99.jpeg"/><Relationship Id="rId12" Type="http://schemas.openxmlformats.org/officeDocument/2006/relationships/hyperlink" Target="http://www.google.com.hk/imgres?imgurl=http://www.ltesting.net/uploads/allimg/110614/13-1106141AS20-L.jpg&amp;imgrefurl=http://www.ltesting.net/ceshi/down/ceshihuanjing/shujuku/2011/0614/202646.html&amp;usg=__bfXMHrgOjdcLp9Bt6AUEHX9_U0c=&amp;h=400&amp;w=400&amp;sz=9&amp;hl=zh-CN&amp;start=3&amp;zoom=1&amp;tbnid=zaxGBRYeKnK2xM:&amp;tbnh=124&amp;tbnw=124&amp;ei=1iH5ToP8Nsvo2gW7oqirAg&amp;prev=/search?q=Oracle&amp;hl=zh-CN&amp;newwindow=1&amp;safe=strict&amp;gbv=2&amp;tbm=isch&amp;itbs=1" TargetMode="External"/><Relationship Id="rId17" Type="http://schemas.openxmlformats.org/officeDocument/2006/relationships/image" Target="../media/image106.jpeg"/><Relationship Id="rId2" Type="http://schemas.openxmlformats.org/officeDocument/2006/relationships/notesSlide" Target="../notesSlides/notesSlide40.xml"/><Relationship Id="rId16" Type="http://schemas.openxmlformats.org/officeDocument/2006/relationships/hyperlink" Target="http://www.google.com.hk/imgres?imgurl=http://www.tecnerd.com/wp-content/uploads/2011/01/microsoft-office-2007.jpg&amp;imgrefurl=http://www.tecnerd.com/2011/01/27/microsoft-free-downloads-microsoft-office-2007/&amp;usg=__pu22jLzH3jRfJSwEo6xKCIgM_wI=&amp;h=790&amp;w=856&amp;sz=269&amp;hl=zh-CN&amp;start=9&amp;zoom=1&amp;tbnid=Cnu7AohKUp1qrM:&amp;tbnh=134&amp;tbnw=145&amp;ei=Vub7To3vDen1mAXs4KG7Ag&amp;prev=/search?q=office&amp;um=1&amp;hl=zh-CN&amp;newwindow=1&amp;safe=strict&amp;sa=N&amp;gbv=2&amp;tbm=isch&amp;um=1&amp;itbs=1" TargetMode="External"/><Relationship Id="rId1" Type="http://schemas.openxmlformats.org/officeDocument/2006/relationships/slideLayout" Target="../slideLayouts/slideLayout1.xml"/><Relationship Id="rId6" Type="http://schemas.openxmlformats.org/officeDocument/2006/relationships/image" Target="../media/image98.jpeg"/><Relationship Id="rId11" Type="http://schemas.openxmlformats.org/officeDocument/2006/relationships/image" Target="../media/image103.png"/><Relationship Id="rId5" Type="http://schemas.openxmlformats.org/officeDocument/2006/relationships/image" Target="../media/image97.jpeg"/><Relationship Id="rId15" Type="http://schemas.openxmlformats.org/officeDocument/2006/relationships/image" Target="../media/image105.jpeg"/><Relationship Id="rId10" Type="http://schemas.openxmlformats.org/officeDocument/2006/relationships/image" Target="../media/image102.jpeg"/><Relationship Id="rId4" Type="http://schemas.openxmlformats.org/officeDocument/2006/relationships/image" Target="../media/image96.jpeg"/><Relationship Id="rId9" Type="http://schemas.openxmlformats.org/officeDocument/2006/relationships/image" Target="../media/image101.jpeg"/><Relationship Id="rId14" Type="http://schemas.openxmlformats.org/officeDocument/2006/relationships/hyperlink" Target="http://www.google.com.hk/imgres?imgurl=http://por.tw/edm/attachments/200905/8116525959.jpg&amp;imgrefurl=http://por.tw/edm/&amp;usg=__ExLFB3ntqdq-RZFJSXQvnYjBKpo=&amp;h=299&amp;w=299&amp;sz=12&amp;hl=zh-CN&amp;start=2&amp;zoom=1&amp;tbnid=054YPHrdgy8zUM:&amp;tbnh=116&amp;tbnw=116&amp;ei=biL5Tt6nD-Hg2AW0lNmoAg&amp;prev=/search?q=mail&amp;hl=zh-CN&amp;newwindow=1&amp;safe=strict&amp;gbv=2&amp;tbm=isch&amp;itbs=1"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91.jpg"/><Relationship Id="rId4" Type="http://schemas.openxmlformats.org/officeDocument/2006/relationships/image" Target="../media/image108.jpe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4.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86.gif"/><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25.jpeg"/><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31.jpeg"/><Relationship Id="rId4" Type="http://schemas.openxmlformats.org/officeDocument/2006/relationships/image" Target="../media/image130.jpeg"/></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jpeg"/></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6.gif"/><Relationship Id="rId5" Type="http://schemas.openxmlformats.org/officeDocument/2006/relationships/image" Target="../media/image149.png"/><Relationship Id="rId4" Type="http://schemas.openxmlformats.org/officeDocument/2006/relationships/image" Target="../media/image148.png"/></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58900"/>
            <a:ext cx="7315200"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
          <p:cNvSpPr txBox="1">
            <a:spLocks noChangeArrowheads="1"/>
          </p:cNvSpPr>
          <p:nvPr/>
        </p:nvSpPr>
        <p:spPr bwMode="auto">
          <a:xfrm>
            <a:off x="914400" y="1790700"/>
            <a:ext cx="74739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nSpc>
                <a:spcPts val="5700"/>
              </a:lnSpc>
            </a:pPr>
            <a:r>
              <a:rPr lang="en-US" altLang="zh-CN" sz="4400" b="1" dirty="0" err="1">
                <a:solidFill>
                  <a:srgbClr val="0070C0"/>
                </a:solidFill>
                <a:latin typeface="宋体" charset="-122"/>
                <a:ea typeface="微软雅黑" pitchFamily="34" charset="-122"/>
              </a:rPr>
              <a:t>大数据</a:t>
            </a:r>
            <a:r>
              <a:rPr lang="zh-CN" altLang="en-US" sz="4400" b="1" dirty="0">
                <a:solidFill>
                  <a:srgbClr val="0070C0"/>
                </a:solidFill>
                <a:latin typeface="宋体" charset="-122"/>
                <a:ea typeface="微软雅黑" pitchFamily="34" charset="-122"/>
              </a:rPr>
              <a:t>发展趋势及其关键技术</a:t>
            </a:r>
            <a:endParaRPr lang="en-US" altLang="zh-CN" sz="4400" b="1" dirty="0">
              <a:solidFill>
                <a:srgbClr val="0070C0"/>
              </a:solidFill>
              <a:latin typeface="宋体" charset="-122"/>
              <a:ea typeface="微软雅黑" pitchFamily="34" charset="-122"/>
            </a:endParaRPr>
          </a:p>
        </p:txBody>
      </p:sp>
      <p:sp>
        <p:nvSpPr>
          <p:cNvPr id="6" name="TextBox 1"/>
          <p:cNvSpPr txBox="1">
            <a:spLocks noChangeArrowheads="1"/>
          </p:cNvSpPr>
          <p:nvPr/>
        </p:nvSpPr>
        <p:spPr bwMode="auto">
          <a:xfrm>
            <a:off x="827088" y="3716338"/>
            <a:ext cx="6913562"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nSpc>
                <a:spcPts val="2600"/>
              </a:lnSpc>
            </a:pPr>
            <a:endParaRPr lang="zh-CN" altLang="en-US" sz="3600" dirty="0">
              <a:solidFill>
                <a:srgbClr val="000000"/>
              </a:solidFill>
              <a:latin typeface="黑体" pitchFamily="49" charset="-122"/>
              <a:ea typeface="黑体" pitchFamily="49" charset="-122"/>
              <a:cs typeface="微软雅黑" pitchFamily="34" charset="-122"/>
            </a:endParaRPr>
          </a:p>
          <a:p>
            <a:pPr>
              <a:lnSpc>
                <a:spcPts val="2600"/>
              </a:lnSpc>
            </a:pPr>
            <a:endParaRPr lang="zh-CN" altLang="en-US" sz="3600" dirty="0">
              <a:solidFill>
                <a:srgbClr val="000000"/>
              </a:solidFill>
              <a:latin typeface="黑体" pitchFamily="49" charset="-122"/>
              <a:ea typeface="黑体" pitchFamily="49" charset="-122"/>
              <a:cs typeface="微软雅黑" pitchFamily="34" charset="-122"/>
            </a:endParaRPr>
          </a:p>
          <a:p>
            <a:pPr>
              <a:lnSpc>
                <a:spcPts val="2600"/>
              </a:lnSpc>
            </a:pPr>
            <a:r>
              <a:rPr lang="zh-CN" altLang="en-US" sz="4800" dirty="0">
                <a:solidFill>
                  <a:srgbClr val="000000"/>
                </a:solidFill>
                <a:latin typeface="黑体" pitchFamily="49" charset="-122"/>
                <a:ea typeface="黑体" pitchFamily="49" charset="-122"/>
                <a:cs typeface="微软雅黑" pitchFamily="34" charset="-122"/>
              </a:rPr>
              <a:t>中国科学技术大学 熊焰</a:t>
            </a:r>
            <a:endParaRPr lang="en-US" altLang="zh-CN" sz="4800" dirty="0">
              <a:solidFill>
                <a:srgbClr val="000000"/>
              </a:solidFill>
              <a:latin typeface="黑体" pitchFamily="49" charset="-122"/>
              <a:ea typeface="黑体" pitchFamily="49" charset="-122"/>
              <a:cs typeface="微软雅黑" pitchFamily="34" charset="-122"/>
            </a:endParaRPr>
          </a:p>
          <a:p>
            <a:pPr>
              <a:lnSpc>
                <a:spcPts val="2600"/>
              </a:lnSpc>
            </a:pPr>
            <a:endParaRPr lang="en-US" altLang="zh-CN" sz="4800" dirty="0">
              <a:solidFill>
                <a:srgbClr val="000000"/>
              </a:solidFill>
              <a:latin typeface="黑体" pitchFamily="49" charset="-122"/>
              <a:ea typeface="黑体" pitchFamily="49" charset="-122"/>
              <a:cs typeface="微软雅黑" pitchFamily="34" charset="-122"/>
            </a:endParaRPr>
          </a:p>
        </p:txBody>
      </p:sp>
      <p:sp>
        <p:nvSpPr>
          <p:cNvPr id="2" name="矩形 1"/>
          <p:cNvSpPr/>
          <p:nvPr/>
        </p:nvSpPr>
        <p:spPr>
          <a:xfrm>
            <a:off x="179388" y="6381750"/>
            <a:ext cx="288925" cy="360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016666107"/>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 y="1827213"/>
            <a:ext cx="36449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矩形 10"/>
          <p:cNvSpPr>
            <a:spLocks noChangeArrowheads="1"/>
          </p:cNvSpPr>
          <p:nvPr/>
        </p:nvSpPr>
        <p:spPr bwMode="auto">
          <a:xfrm>
            <a:off x="390525" y="3852863"/>
            <a:ext cx="3644900" cy="852487"/>
          </a:xfrm>
          <a:prstGeom prst="rect">
            <a:avLst/>
          </a:prstGeom>
          <a:solidFill>
            <a:schemeClr val="accent1"/>
          </a:solidFill>
          <a:ln w="25400" cmpd="sng">
            <a:solidFill>
              <a:srgbClr val="395E8A"/>
            </a:solidFill>
            <a:miter lim="800000"/>
            <a:headEnd/>
            <a:tailEnd/>
          </a:ln>
        </p:spPr>
        <p:txBody>
          <a:bodyPr anchor="ctr"/>
          <a:lstStyle/>
          <a:p>
            <a:pPr algn="ctr" eaLnBrk="0" hangingPunct="0"/>
            <a:r>
              <a:rPr lang="zh-CN" altLang="en-US" sz="3200" dirty="0">
                <a:latin typeface="黑体" pitchFamily="49" charset="-122"/>
                <a:ea typeface="黑体" pitchFamily="49" charset="-122"/>
                <a:sym typeface="黑体" pitchFamily="49" charset="-122"/>
              </a:rPr>
              <a:t>商业模式</a:t>
            </a:r>
            <a:r>
              <a:rPr lang="zh-CN" altLang="en-US" sz="3200" dirty="0" smtClean="0">
                <a:latin typeface="黑体" pitchFamily="49" charset="-122"/>
                <a:ea typeface="黑体" pitchFamily="49" charset="-122"/>
                <a:sym typeface="黑体" pitchFamily="49" charset="-122"/>
              </a:rPr>
              <a:t>驱动</a:t>
            </a:r>
            <a:endParaRPr lang="en-US" altLang="zh-CN" sz="3200" dirty="0" smtClean="0">
              <a:latin typeface="黑体" pitchFamily="49" charset="-122"/>
              <a:ea typeface="黑体" pitchFamily="49" charset="-122"/>
              <a:sym typeface="黑体" pitchFamily="49" charset="-122"/>
            </a:endParaRPr>
          </a:p>
          <a:p>
            <a:pPr algn="ctr" eaLnBrk="0" hangingPunct="0"/>
            <a:r>
              <a:rPr lang="zh-CN" altLang="en-US" sz="2400" dirty="0" smtClean="0">
                <a:solidFill>
                  <a:srgbClr val="FF0000"/>
                </a:solidFill>
                <a:latin typeface="黑体" pitchFamily="49" charset="-122"/>
                <a:ea typeface="黑体" pitchFamily="49" charset="-122"/>
                <a:sym typeface="黑体" pitchFamily="49" charset="-122"/>
              </a:rPr>
              <a:t>（新壶装旧酒）</a:t>
            </a:r>
            <a:endParaRPr lang="zh-CN" altLang="en-US" sz="2400" dirty="0">
              <a:solidFill>
                <a:srgbClr val="FF0000"/>
              </a:solidFill>
              <a:latin typeface="黑体" pitchFamily="49" charset="-122"/>
              <a:ea typeface="黑体" pitchFamily="49" charset="-122"/>
              <a:sym typeface="黑体" pitchFamily="49" charset="-122"/>
            </a:endParaRPr>
          </a:p>
        </p:txBody>
      </p:sp>
      <p:pic>
        <p:nvPicPr>
          <p:cNvPr id="143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8275" y="1827213"/>
            <a:ext cx="364490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矩形 13"/>
          <p:cNvSpPr>
            <a:spLocks noChangeArrowheads="1"/>
          </p:cNvSpPr>
          <p:nvPr/>
        </p:nvSpPr>
        <p:spPr bwMode="auto">
          <a:xfrm>
            <a:off x="5248275" y="3852863"/>
            <a:ext cx="3644900" cy="852487"/>
          </a:xfrm>
          <a:prstGeom prst="rect">
            <a:avLst/>
          </a:prstGeom>
          <a:solidFill>
            <a:srgbClr val="00B0F0"/>
          </a:solidFill>
          <a:ln w="25400" cmpd="sng">
            <a:solidFill>
              <a:srgbClr val="395E8A"/>
            </a:solidFill>
            <a:miter lim="800000"/>
            <a:headEnd/>
            <a:tailEnd/>
          </a:ln>
        </p:spPr>
        <p:txBody>
          <a:bodyPr anchor="ctr"/>
          <a:lstStyle/>
          <a:p>
            <a:pPr algn="ctr" eaLnBrk="0" hangingPunct="0"/>
            <a:r>
              <a:rPr lang="zh-CN" altLang="en-US" sz="3200" dirty="0">
                <a:latin typeface="黑体" pitchFamily="49" charset="-122"/>
                <a:ea typeface="黑体" pitchFamily="49" charset="-122"/>
                <a:sym typeface="黑体" pitchFamily="49" charset="-122"/>
              </a:rPr>
              <a:t>内在</a:t>
            </a:r>
            <a:r>
              <a:rPr lang="zh-CN" altLang="en-US" sz="3200" dirty="0" smtClean="0">
                <a:latin typeface="黑体" pitchFamily="49" charset="-122"/>
                <a:ea typeface="黑体" pitchFamily="49" charset="-122"/>
                <a:sym typeface="黑体" pitchFamily="49" charset="-122"/>
              </a:rPr>
              <a:t>需求驱动</a:t>
            </a:r>
            <a:endParaRPr lang="en-US" altLang="zh-CN" sz="3200" dirty="0" smtClean="0">
              <a:latin typeface="黑体" pitchFamily="49" charset="-122"/>
              <a:ea typeface="黑体" pitchFamily="49" charset="-122"/>
              <a:sym typeface="黑体" pitchFamily="49" charset="-122"/>
            </a:endParaRPr>
          </a:p>
          <a:p>
            <a:pPr algn="ctr" eaLnBrk="0" hangingPunct="0"/>
            <a:r>
              <a:rPr lang="zh-CN" altLang="en-US" sz="2400" dirty="0" smtClean="0">
                <a:solidFill>
                  <a:srgbClr val="FF0000"/>
                </a:solidFill>
                <a:latin typeface="黑体" pitchFamily="49" charset="-122"/>
                <a:ea typeface="黑体" pitchFamily="49" charset="-122"/>
                <a:sym typeface="黑体" pitchFamily="49" charset="-122"/>
              </a:rPr>
              <a:t>（新酒装新壶）</a:t>
            </a:r>
            <a:endParaRPr lang="zh-CN" altLang="en-US" sz="1600" dirty="0">
              <a:ea typeface="宋体" pitchFamily="2" charset="-122"/>
            </a:endParaRPr>
          </a:p>
        </p:txBody>
      </p:sp>
      <p:sp>
        <p:nvSpPr>
          <p:cNvPr id="14344" name="TextBox 8"/>
          <p:cNvSpPr>
            <a:spLocks noChangeArrowheads="1"/>
          </p:cNvSpPr>
          <p:nvPr/>
        </p:nvSpPr>
        <p:spPr bwMode="auto">
          <a:xfrm>
            <a:off x="1046032" y="5515791"/>
            <a:ext cx="7416823" cy="904863"/>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anchor="b">
            <a:spAutoFit/>
          </a:bodyPr>
          <a:lstStyle/>
          <a:p>
            <a:pPr eaLnBrk="0" hangingPunct="0">
              <a:spcBef>
                <a:spcPct val="20000"/>
              </a:spcBef>
              <a:buClr>
                <a:srgbClr val="FF0000"/>
              </a:buClr>
            </a:pPr>
            <a:r>
              <a:rPr lang="zh-CN" altLang="en-US" sz="2400" b="1" dirty="0" smtClean="0">
                <a:solidFill>
                  <a:schemeClr val="tx1"/>
                </a:solidFill>
                <a:latin typeface="黑体" panose="02010609060101010101" pitchFamily="49" charset="-122"/>
                <a:ea typeface="黑体" panose="02010609060101010101" pitchFamily="49" charset="-122"/>
                <a:sym typeface="微软雅黑" pitchFamily="34" charset="-122"/>
              </a:rPr>
              <a:t>“</a:t>
            </a:r>
            <a:r>
              <a:rPr lang="zh-CN" altLang="en-US" sz="2400" b="1" dirty="0">
                <a:solidFill>
                  <a:schemeClr val="tx1"/>
                </a:solidFill>
                <a:latin typeface="黑体" panose="02010609060101010101" pitchFamily="49" charset="-122"/>
                <a:ea typeface="黑体" panose="02010609060101010101" pitchFamily="49" charset="-122"/>
                <a:sym typeface="微软雅黑" pitchFamily="34" charset="-122"/>
              </a:rPr>
              <a:t>蓝蓝的天上白</a:t>
            </a:r>
            <a:r>
              <a:rPr lang="zh-CN" altLang="en-US" sz="2400" b="1" dirty="0">
                <a:solidFill>
                  <a:srgbClr val="FF0000"/>
                </a:solidFill>
                <a:latin typeface="黑体" panose="02010609060101010101" pitchFamily="49" charset="-122"/>
                <a:ea typeface="黑体" panose="02010609060101010101" pitchFamily="49" charset="-122"/>
                <a:sym typeface="微软雅黑" pitchFamily="34" charset="-122"/>
              </a:rPr>
              <a:t>云</a:t>
            </a:r>
            <a:r>
              <a:rPr lang="zh-CN" altLang="en-US" sz="2400" b="1" dirty="0">
                <a:solidFill>
                  <a:schemeClr val="tx1"/>
                </a:solidFill>
                <a:latin typeface="黑体" panose="02010609060101010101" pitchFamily="49" charset="-122"/>
                <a:ea typeface="黑体" panose="02010609060101010101" pitchFamily="49" charset="-122"/>
                <a:sym typeface="微软雅黑" pitchFamily="34" charset="-122"/>
              </a:rPr>
              <a:t>飘，白云下面</a:t>
            </a:r>
            <a:r>
              <a:rPr lang="zh-CN" altLang="en-US" sz="2400" b="1" dirty="0">
                <a:solidFill>
                  <a:srgbClr val="FF0000"/>
                </a:solidFill>
                <a:latin typeface="黑体" panose="02010609060101010101" pitchFamily="49" charset="-122"/>
                <a:ea typeface="黑体" panose="02010609060101010101" pitchFamily="49" charset="-122"/>
                <a:sym typeface="微软雅黑" pitchFamily="34" charset="-122"/>
              </a:rPr>
              <a:t>数据</a:t>
            </a:r>
            <a:r>
              <a:rPr lang="zh-CN" altLang="en-US" sz="2400" b="1" dirty="0" smtClean="0">
                <a:solidFill>
                  <a:schemeClr val="tx1"/>
                </a:solidFill>
                <a:latin typeface="黑体" panose="02010609060101010101" pitchFamily="49" charset="-122"/>
                <a:ea typeface="黑体" panose="02010609060101010101" pitchFamily="49" charset="-122"/>
                <a:sym typeface="微软雅黑" pitchFamily="34" charset="-122"/>
              </a:rPr>
              <a:t>跑”</a:t>
            </a:r>
            <a:endParaRPr lang="en-US" altLang="zh-CN" sz="2400" b="1" dirty="0" smtClean="0">
              <a:solidFill>
                <a:schemeClr val="tx1"/>
              </a:solidFill>
              <a:latin typeface="黑体" panose="02010609060101010101" pitchFamily="49" charset="-122"/>
              <a:ea typeface="黑体" panose="02010609060101010101" pitchFamily="49" charset="-122"/>
              <a:sym typeface="微软雅黑" pitchFamily="34" charset="-122"/>
            </a:endParaRPr>
          </a:p>
          <a:p>
            <a:pPr eaLnBrk="0" hangingPunct="0">
              <a:spcBef>
                <a:spcPct val="20000"/>
              </a:spcBef>
              <a:buClr>
                <a:srgbClr val="FF0000"/>
              </a:buClr>
            </a:pPr>
            <a:r>
              <a:rPr lang="en-US" altLang="zh-CN" sz="2400" b="1" dirty="0" smtClean="0">
                <a:solidFill>
                  <a:schemeClr val="tx1"/>
                </a:solidFill>
                <a:latin typeface="黑体" panose="02010609060101010101" pitchFamily="49" charset="-122"/>
                <a:ea typeface="黑体" panose="02010609060101010101" pitchFamily="49" charset="-122"/>
                <a:sym typeface="微软雅黑" pitchFamily="34" charset="-122"/>
              </a:rPr>
              <a:t>	——</a:t>
            </a:r>
            <a:r>
              <a:rPr lang="zh-CN" altLang="en-US" sz="2400" b="1" dirty="0" smtClean="0">
                <a:solidFill>
                  <a:schemeClr val="tx1"/>
                </a:solidFill>
                <a:latin typeface="黑体" panose="02010609060101010101" pitchFamily="49" charset="-122"/>
                <a:ea typeface="黑体" panose="02010609060101010101" pitchFamily="49" charset="-122"/>
                <a:sym typeface="微软雅黑" pitchFamily="34" charset="-122"/>
              </a:rPr>
              <a:t>云计算技术是</a:t>
            </a:r>
            <a:r>
              <a:rPr lang="zh-CN" altLang="en-US" sz="2400" b="1" dirty="0">
                <a:solidFill>
                  <a:schemeClr val="tx1"/>
                </a:solidFill>
                <a:latin typeface="黑体" panose="02010609060101010101" pitchFamily="49" charset="-122"/>
                <a:ea typeface="黑体" panose="02010609060101010101" pitchFamily="49" charset="-122"/>
                <a:sym typeface="微软雅黑" pitchFamily="34" charset="-122"/>
              </a:rPr>
              <a:t>大</a:t>
            </a:r>
            <a:r>
              <a:rPr lang="zh-CN" altLang="en-US" sz="2400" b="1" dirty="0" smtClean="0">
                <a:solidFill>
                  <a:schemeClr val="tx1"/>
                </a:solidFill>
                <a:latin typeface="黑体" panose="02010609060101010101" pitchFamily="49" charset="-122"/>
                <a:ea typeface="黑体" panose="02010609060101010101" pitchFamily="49" charset="-122"/>
                <a:sym typeface="微软雅黑" pitchFamily="34" charset="-122"/>
              </a:rPr>
              <a:t>数据发展的基础和支撑</a:t>
            </a:r>
            <a:endParaRPr lang="zh-CN" altLang="en-US" sz="2400" b="1" dirty="0">
              <a:solidFill>
                <a:schemeClr val="tx1"/>
              </a:solidFill>
              <a:latin typeface="黑体" panose="02010609060101010101" pitchFamily="49" charset="-122"/>
              <a:ea typeface="黑体" panose="02010609060101010101" pitchFamily="49" charset="-122"/>
              <a:sym typeface="微软雅黑" pitchFamily="34" charset="-122"/>
            </a:endParaRPr>
          </a:p>
        </p:txBody>
      </p:sp>
      <p:sp>
        <p:nvSpPr>
          <p:cNvPr id="2" name="TextBox 1"/>
          <p:cNvSpPr txBox="1"/>
          <p:nvPr/>
        </p:nvSpPr>
        <p:spPr>
          <a:xfrm>
            <a:off x="1475656" y="4797152"/>
            <a:ext cx="2016224" cy="461665"/>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云计算</a:t>
            </a:r>
            <a:endParaRPr lang="zh-CN" altLang="en-US" sz="2400" dirty="0">
              <a:latin typeface="黑体" panose="02010609060101010101" pitchFamily="49" charset="-122"/>
              <a:ea typeface="黑体" panose="02010609060101010101" pitchFamily="49" charset="-122"/>
            </a:endParaRPr>
          </a:p>
        </p:txBody>
      </p:sp>
      <p:sp>
        <p:nvSpPr>
          <p:cNvPr id="3" name="TextBox 2"/>
          <p:cNvSpPr txBox="1"/>
          <p:nvPr/>
        </p:nvSpPr>
        <p:spPr>
          <a:xfrm>
            <a:off x="6444208" y="4797152"/>
            <a:ext cx="136815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大数据</a:t>
            </a:r>
          </a:p>
        </p:txBody>
      </p:sp>
      <p:sp>
        <p:nvSpPr>
          <p:cNvPr id="4" name="右箭头 3"/>
          <p:cNvSpPr/>
          <p:nvPr/>
        </p:nvSpPr>
        <p:spPr>
          <a:xfrm>
            <a:off x="4166502" y="3101860"/>
            <a:ext cx="964307" cy="783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046032" y="2780928"/>
            <a:ext cx="7342392" cy="18158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800" dirty="0">
                <a:solidFill>
                  <a:srgbClr val="FF0000"/>
                </a:solidFill>
                <a:latin typeface="黑体" panose="02010609060101010101" pitchFamily="49" charset="-122"/>
                <a:ea typeface="黑体" panose="02010609060101010101" pitchFamily="49" charset="-122"/>
              </a:rPr>
              <a:t>大</a:t>
            </a:r>
            <a:r>
              <a:rPr lang="zh-CN" altLang="en-US" sz="2800" dirty="0" smtClean="0">
                <a:solidFill>
                  <a:srgbClr val="FF0000"/>
                </a:solidFill>
                <a:latin typeface="黑体" panose="02010609060101010101" pitchFamily="49" charset="-122"/>
                <a:ea typeface="黑体" panose="02010609060101010101" pitchFamily="49" charset="-122"/>
              </a:rPr>
              <a:t>数据的背景：网络互联技术发展、感知设备普及以及物联网架构成熟，并由社交网络承载所引起的信息爆炸。云计算为其提供强大的支撑动力！</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12" name="矩形 11"/>
          <p:cNvSpPr/>
          <p:nvPr/>
        </p:nvSpPr>
        <p:spPr>
          <a:xfrm>
            <a:off x="1374656" y="0"/>
            <a:ext cx="5501600" cy="1138773"/>
          </a:xfrm>
          <a:prstGeom prst="rect">
            <a:avLst/>
          </a:prstGeom>
        </p:spPr>
        <p:txBody>
          <a:bodyPr wrap="square">
            <a:spAutoFit/>
          </a:bodyPr>
          <a:lstStyle/>
          <a:p>
            <a:r>
              <a:rPr lang="zh-CN" altLang="zh-CN" sz="4000" dirty="0" smtClean="0">
                <a:solidFill>
                  <a:schemeClr val="bg1"/>
                </a:solidFill>
                <a:latin typeface="黑体" panose="02010609060101010101" pitchFamily="49" charset="-122"/>
                <a:ea typeface="黑体" panose="02010609060101010101" pitchFamily="49" charset="-122"/>
              </a:rPr>
              <a:t>大数据的</a:t>
            </a:r>
            <a:r>
              <a:rPr lang="zh-CN" altLang="en-US" sz="4000" dirty="0" smtClean="0">
                <a:solidFill>
                  <a:schemeClr val="bg1"/>
                </a:solidFill>
                <a:latin typeface="黑体" panose="02010609060101010101" pitchFamily="49" charset="-122"/>
                <a:ea typeface="黑体" panose="02010609060101010101" pitchFamily="49" charset="-122"/>
              </a:rPr>
              <a:t>背景意义</a:t>
            </a:r>
            <a:endParaRPr lang="en-US" altLang="zh-CN" sz="4000" dirty="0" smtClean="0">
              <a:solidFill>
                <a:schemeClr val="bg1"/>
              </a:solidFill>
              <a:latin typeface="黑体" panose="02010609060101010101" pitchFamily="49" charset="-122"/>
              <a:ea typeface="黑体" panose="02010609060101010101" pitchFamily="49" charset="-122"/>
            </a:endParaRPr>
          </a:p>
          <a:p>
            <a:r>
              <a:rPr lang="en-US" altLang="zh-CN" sz="2800" dirty="0" smtClean="0">
                <a:solidFill>
                  <a:schemeClr val="bg1"/>
                </a:solidFill>
                <a:latin typeface="黑体" panose="02010609060101010101" pitchFamily="49" charset="-122"/>
                <a:ea typeface="黑体" panose="02010609060101010101" pitchFamily="49" charset="-122"/>
              </a:rPr>
              <a:t>		——</a:t>
            </a:r>
            <a:r>
              <a:rPr lang="zh-CN" altLang="en-US" sz="2800" dirty="0">
                <a:solidFill>
                  <a:schemeClr val="bg1"/>
                </a:solidFill>
                <a:latin typeface="黑体" panose="02010609060101010101" pitchFamily="49" charset="-122"/>
                <a:ea typeface="黑体" panose="02010609060101010101" pitchFamily="49" charset="-122"/>
              </a:rPr>
              <a:t>云计算为支撑</a:t>
            </a:r>
          </a:p>
        </p:txBody>
      </p:sp>
    </p:spTree>
    <p:extLst>
      <p:ext uri="{BB962C8B-B14F-4D97-AF65-F5344CB8AC3E}">
        <p14:creationId xmlns:p14="http://schemas.microsoft.com/office/powerpoint/2010/main" val="410993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arn(inVertical)">
                                      <p:cBhvr>
                                        <p:cTn id="7" dur="500"/>
                                        <p:tgtEl>
                                          <p:spTgt spid="1433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339"/>
                                        </p:tgtEl>
                                        <p:attrNameLst>
                                          <p:attrName>style.visibility</p:attrName>
                                        </p:attrNameLst>
                                      </p:cBhvr>
                                      <p:to>
                                        <p:strVal val="visible"/>
                                      </p:to>
                                    </p:set>
                                    <p:animEffect transition="in" filter="barn(inVertical)">
                                      <p:cBhvr>
                                        <p:cTn id="10" dur="500"/>
                                        <p:tgtEl>
                                          <p:spTgt spid="1433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4340"/>
                                        </p:tgtEl>
                                        <p:attrNameLst>
                                          <p:attrName>style.visibility</p:attrName>
                                        </p:attrNameLst>
                                      </p:cBhvr>
                                      <p:to>
                                        <p:strVal val="visible"/>
                                      </p:to>
                                    </p:set>
                                    <p:animEffect transition="in" filter="barn(inVertical)">
                                      <p:cBhvr>
                                        <p:cTn id="23" dur="500"/>
                                        <p:tgtEl>
                                          <p:spTgt spid="1434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341"/>
                                        </p:tgtEl>
                                        <p:attrNameLst>
                                          <p:attrName>style.visibility</p:attrName>
                                        </p:attrNameLst>
                                      </p:cBhvr>
                                      <p:to>
                                        <p:strVal val="visible"/>
                                      </p:to>
                                    </p:set>
                                    <p:animEffect transition="in" filter="barn(inVertical)">
                                      <p:cBhvr>
                                        <p:cTn id="26" dur="500"/>
                                        <p:tgtEl>
                                          <p:spTgt spid="14341"/>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4344"/>
                                        </p:tgtEl>
                                        <p:attrNameLst>
                                          <p:attrName>style.visibility</p:attrName>
                                        </p:attrNameLst>
                                      </p:cBhvr>
                                      <p:to>
                                        <p:strVal val="visible"/>
                                      </p:to>
                                    </p:set>
                                    <p:anim calcmode="lin" valueType="num">
                                      <p:cBhvr>
                                        <p:cTn id="34" dur="500" fill="hold"/>
                                        <p:tgtEl>
                                          <p:spTgt spid="14344"/>
                                        </p:tgtEl>
                                        <p:attrNameLst>
                                          <p:attrName>ppt_w</p:attrName>
                                        </p:attrNameLst>
                                      </p:cBhvr>
                                      <p:tavLst>
                                        <p:tav tm="0">
                                          <p:val>
                                            <p:fltVal val="0"/>
                                          </p:val>
                                        </p:tav>
                                        <p:tav tm="100000">
                                          <p:val>
                                            <p:strVal val="#ppt_w"/>
                                          </p:val>
                                        </p:tav>
                                      </p:tavLst>
                                    </p:anim>
                                    <p:anim calcmode="lin" valueType="num">
                                      <p:cBhvr>
                                        <p:cTn id="35" dur="500" fill="hold"/>
                                        <p:tgtEl>
                                          <p:spTgt spid="14344"/>
                                        </p:tgtEl>
                                        <p:attrNameLst>
                                          <p:attrName>ppt_h</p:attrName>
                                        </p:attrNameLst>
                                      </p:cBhvr>
                                      <p:tavLst>
                                        <p:tav tm="0">
                                          <p:val>
                                            <p:fltVal val="0"/>
                                          </p:val>
                                        </p:tav>
                                        <p:tav tm="100000">
                                          <p:val>
                                            <p:strVal val="#ppt_h"/>
                                          </p:val>
                                        </p:tav>
                                      </p:tavLst>
                                    </p:anim>
                                    <p:animEffect transition="in" filter="fade">
                                      <p:cBhvr>
                                        <p:cTn id="36" dur="500"/>
                                        <p:tgtEl>
                                          <p:spTgt spid="14344"/>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41" grpId="0" animBg="1"/>
      <p:bldP spid="14344" grpId="0" animBg="1"/>
      <p:bldP spid="2" grpId="0"/>
      <p:bldP spid="3" grpId="0"/>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汇 报 内 容</a:t>
            </a:r>
            <a:endParaRPr lang="zh-CN" altLang="en-US" dirty="0">
              <a:latin typeface="黑体" panose="02010609060101010101" pitchFamily="49" charset="-122"/>
              <a:ea typeface="黑体" panose="02010609060101010101" pitchFamily="49" charset="-122"/>
            </a:endParaRPr>
          </a:p>
        </p:txBody>
      </p:sp>
      <p:graphicFrame>
        <p:nvGraphicFramePr>
          <p:cNvPr id="58" name="内容占位符 6"/>
          <p:cNvGraphicFramePr>
            <a:graphicFrameLocks noGrp="1"/>
          </p:cNvGraphicFramePr>
          <p:nvPr>
            <p:ph idx="1"/>
            <p:extLst>
              <p:ext uri="{D42A27DB-BD31-4B8C-83A1-F6EECF244321}">
                <p14:modId xmlns:p14="http://schemas.microsoft.com/office/powerpoint/2010/main" val="785719298"/>
              </p:ext>
            </p:extLst>
          </p:nvPr>
        </p:nvGraphicFramePr>
        <p:xfrm>
          <a:off x="1979712" y="1377876"/>
          <a:ext cx="8229600" cy="4931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utoShape 6"/>
          <p:cNvSpPr>
            <a:spLocks noChangeArrowheads="1"/>
          </p:cNvSpPr>
          <p:nvPr/>
        </p:nvSpPr>
        <p:spPr bwMode="ltGray">
          <a:xfrm rot="5400000">
            <a:off x="-1885478" y="1352550"/>
            <a:ext cx="4824413" cy="50149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zh-CN" altLang="en-US"/>
          </a:p>
        </p:txBody>
      </p:sp>
      <p:sp>
        <p:nvSpPr>
          <p:cNvPr id="9" name="AutoShape 7"/>
          <p:cNvSpPr>
            <a:spLocks noChangeArrowheads="1"/>
          </p:cNvSpPr>
          <p:nvPr/>
        </p:nvSpPr>
        <p:spPr bwMode="ltGray">
          <a:xfrm rot="5400000" flipH="1">
            <a:off x="-1475482" y="1809750"/>
            <a:ext cx="4032250" cy="4130676"/>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extLst/>
        </p:spPr>
        <p:style>
          <a:lnRef idx="0">
            <a:schemeClr val="accent5"/>
          </a:lnRef>
          <a:fillRef idx="3">
            <a:schemeClr val="accent5"/>
          </a:fillRef>
          <a:effectRef idx="3">
            <a:schemeClr val="accent5"/>
          </a:effectRef>
          <a:fontRef idx="minor">
            <a:schemeClr val="lt1"/>
          </a:fontRef>
        </p:style>
        <p:txBody>
          <a:bodyPr wrap="none" anchor="ctr"/>
          <a:lstStyle/>
          <a:p>
            <a:endParaRPr lang="zh-CN" altLang="en-US"/>
          </a:p>
        </p:txBody>
      </p:sp>
      <p:grpSp>
        <p:nvGrpSpPr>
          <p:cNvPr id="10" name="Group 8"/>
          <p:cNvGrpSpPr>
            <a:grpSpLocks/>
          </p:cNvGrpSpPr>
          <p:nvPr/>
        </p:nvGrpSpPr>
        <p:grpSpPr bwMode="auto">
          <a:xfrm>
            <a:off x="2771800" y="3264024"/>
            <a:ext cx="400050" cy="381000"/>
            <a:chOff x="2078" y="1680"/>
            <a:chExt cx="1615" cy="1615"/>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p:grpSpPr>
        <p:sp>
          <p:nvSpPr>
            <p:cNvPr id="11"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2"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3"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4"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5"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6"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17" name="Group 22"/>
          <p:cNvGrpSpPr>
            <a:grpSpLocks/>
          </p:cNvGrpSpPr>
          <p:nvPr/>
        </p:nvGrpSpPr>
        <p:grpSpPr bwMode="auto">
          <a:xfrm>
            <a:off x="2771800" y="4005064"/>
            <a:ext cx="400050" cy="381000"/>
            <a:chOff x="2078" y="1680"/>
            <a:chExt cx="1615" cy="1615"/>
          </a:xfr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grpSpPr>
        <p:sp>
          <p:nvSpPr>
            <p:cNvPr id="18" name="Oval 23"/>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9" name="Oval 24"/>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0" name="Oval 25"/>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1" name="Oval 26"/>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2" name="Oval 27"/>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3" name="Oval 28"/>
            <p:cNvSpPr>
              <a:spLocks noChangeArrowheads="1"/>
            </p:cNvSpPr>
            <p:nvPr/>
          </p:nvSpPr>
          <p:spPr bwMode="gray">
            <a:xfrm>
              <a:off x="2369" y="1985"/>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24" name="Group 29"/>
          <p:cNvGrpSpPr>
            <a:grpSpLocks/>
          </p:cNvGrpSpPr>
          <p:nvPr/>
        </p:nvGrpSpPr>
        <p:grpSpPr bwMode="auto">
          <a:xfrm>
            <a:off x="2443758" y="2420888"/>
            <a:ext cx="400050" cy="381000"/>
            <a:chOff x="2078" y="1680"/>
            <a:chExt cx="1615" cy="161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grpSpPr>
        <p:sp>
          <p:nvSpPr>
            <p:cNvPr id="25" name="Oval 30"/>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6" name="Oval 31"/>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7" name="Oval 32"/>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8" name="Oval 33"/>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9" name="Oval 34"/>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0" name="Oval 35"/>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31" name="Group 36"/>
          <p:cNvGrpSpPr>
            <a:grpSpLocks/>
          </p:cNvGrpSpPr>
          <p:nvPr/>
        </p:nvGrpSpPr>
        <p:grpSpPr bwMode="auto">
          <a:xfrm>
            <a:off x="1619672" y="1628800"/>
            <a:ext cx="400050" cy="381000"/>
            <a:chOff x="2078" y="1680"/>
            <a:chExt cx="1615" cy="161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grpSpPr>
        <p:sp>
          <p:nvSpPr>
            <p:cNvPr id="32" name="Oval 37"/>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3" name="Oval 38"/>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4" name="Oval 39"/>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5" name="Oval 40"/>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6" name="Oval 41"/>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7" name="Oval 42"/>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43" name="Group 8"/>
          <p:cNvGrpSpPr>
            <a:grpSpLocks/>
          </p:cNvGrpSpPr>
          <p:nvPr/>
        </p:nvGrpSpPr>
        <p:grpSpPr bwMode="auto">
          <a:xfrm>
            <a:off x="2443758" y="4920208"/>
            <a:ext cx="400050" cy="381000"/>
            <a:chOff x="2078" y="1680"/>
            <a:chExt cx="1615" cy="1615"/>
          </a:xfrm>
          <a:solidFill>
            <a:schemeClr val="accent6">
              <a:lumMod val="40000"/>
              <a:lumOff val="60000"/>
            </a:schemeClr>
          </a:solidFill>
        </p:grpSpPr>
        <p:sp>
          <p:nvSpPr>
            <p:cNvPr id="44"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5"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6"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7"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8"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9"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51" name="Group 8"/>
          <p:cNvGrpSpPr>
            <a:grpSpLocks/>
          </p:cNvGrpSpPr>
          <p:nvPr/>
        </p:nvGrpSpPr>
        <p:grpSpPr bwMode="auto">
          <a:xfrm>
            <a:off x="1579662" y="5733256"/>
            <a:ext cx="400050" cy="381000"/>
            <a:chOff x="2078" y="1680"/>
            <a:chExt cx="1615" cy="1615"/>
          </a:xfrm>
          <a:solidFill>
            <a:schemeClr val="bg2">
              <a:lumMod val="25000"/>
            </a:schemeClr>
          </a:solidFill>
        </p:grpSpPr>
        <p:sp>
          <p:nvSpPr>
            <p:cNvPr id="52" name="Oval 9"/>
            <p:cNvSpPr>
              <a:spLocks noChangeArrowheads="1"/>
            </p:cNvSpPr>
            <p:nvPr/>
          </p:nvSpPr>
          <p:spPr bwMode="gray">
            <a:xfrm>
              <a:off x="2078" y="1680"/>
              <a:ext cx="1615" cy="1615"/>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3" name="Oval 10"/>
            <p:cNvSpPr>
              <a:spLocks noChangeArrowheads="1"/>
            </p:cNvSpPr>
            <p:nvPr/>
          </p:nvSpPr>
          <p:spPr bwMode="gray">
            <a:xfrm>
              <a:off x="2170" y="1771"/>
              <a:ext cx="1430" cy="1430"/>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4" name="Oval 11"/>
            <p:cNvSpPr>
              <a:spLocks noChangeArrowheads="1"/>
            </p:cNvSpPr>
            <p:nvPr/>
          </p:nvSpPr>
          <p:spPr bwMode="gray">
            <a:xfrm>
              <a:off x="2251" y="1855"/>
              <a:ext cx="1263" cy="1265"/>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wrap="none" anchor="ctr">
              <a:spAutoFit/>
            </a:bodyPr>
            <a:lstStyle/>
            <a:p>
              <a:pPr>
                <a:defRPr/>
              </a:pPr>
              <a:endParaRPr lang="zh-CN" altLang="en-US"/>
            </a:p>
          </p:txBody>
        </p:sp>
        <p:sp>
          <p:nvSpPr>
            <p:cNvPr id="55" name="Oval 12"/>
            <p:cNvSpPr>
              <a:spLocks noChangeArrowheads="1"/>
            </p:cNvSpPr>
            <p:nvPr/>
          </p:nvSpPr>
          <p:spPr bwMode="gray">
            <a:xfrm>
              <a:off x="2254" y="1856"/>
              <a:ext cx="1262" cy="1264"/>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spAutoFit/>
            </a:bodyPr>
            <a:lstStyle/>
            <a:p>
              <a:endParaRPr lang="zh-CN" altLang="en-US"/>
            </a:p>
          </p:txBody>
        </p:sp>
        <p:sp>
          <p:nvSpPr>
            <p:cNvPr id="56" name="Oval 13"/>
            <p:cNvSpPr>
              <a:spLocks noChangeArrowheads="1"/>
            </p:cNvSpPr>
            <p:nvPr/>
          </p:nvSpPr>
          <p:spPr bwMode="gray">
            <a:xfrm>
              <a:off x="2334" y="1936"/>
              <a:ext cx="1096" cy="1104"/>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anchor="ctr">
              <a:spAutoFit/>
            </a:bodyPr>
            <a:lstStyle/>
            <a:p>
              <a:pPr>
                <a:defRPr/>
              </a:pPr>
              <a:endParaRPr lang="zh-CN" altLang="en-US"/>
            </a:p>
          </p:txBody>
        </p:sp>
        <p:sp>
          <p:nvSpPr>
            <p:cNvPr id="57" name="Oval 14"/>
            <p:cNvSpPr>
              <a:spLocks noChangeArrowheads="1"/>
            </p:cNvSpPr>
            <p:nvPr/>
          </p:nvSpPr>
          <p:spPr bwMode="gray">
            <a:xfrm>
              <a:off x="2337" y="1939"/>
              <a:ext cx="1096" cy="1098"/>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anchor="ctr">
              <a:spAutoFit/>
            </a:bodyPr>
            <a:lstStyle/>
            <a:p>
              <a:endParaRPr lang="zh-CN" altLang="en-US"/>
            </a:p>
          </p:txBody>
        </p:sp>
      </p:grpSp>
    </p:spTree>
    <p:extLst>
      <p:ext uri="{BB962C8B-B14F-4D97-AF65-F5344CB8AC3E}">
        <p14:creationId xmlns:p14="http://schemas.microsoft.com/office/powerpoint/2010/main" val="1215335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zh-CN" dirty="0">
                <a:latin typeface="黑体" panose="02010609060101010101" pitchFamily="49" charset="-122"/>
                <a:ea typeface="黑体" panose="02010609060101010101" pitchFamily="49" charset="-122"/>
              </a:rPr>
              <a:t>大数据的概念和</a:t>
            </a:r>
            <a:r>
              <a:rPr lang="zh-CN" altLang="zh-CN" dirty="0" smtClean="0">
                <a:latin typeface="黑体" panose="02010609060101010101" pitchFamily="49" charset="-122"/>
                <a:ea typeface="黑体" panose="02010609060101010101" pitchFamily="49" charset="-122"/>
              </a:rPr>
              <a:t>内涵</a:t>
            </a:r>
            <a:endParaRPr lang="zh-CN" altLang="en-US" dirty="0">
              <a:latin typeface="黑体" panose="02010609060101010101" pitchFamily="49" charset="-122"/>
              <a:ea typeface="黑体" panose="02010609060101010101" pitchFamily="49" charset="-122"/>
            </a:endParaRPr>
          </a:p>
        </p:txBody>
      </p:sp>
      <p:sp>
        <p:nvSpPr>
          <p:cNvPr id="7" name="矩形标注 6"/>
          <p:cNvSpPr/>
          <p:nvPr/>
        </p:nvSpPr>
        <p:spPr>
          <a:xfrm>
            <a:off x="251520" y="4221088"/>
            <a:ext cx="5976664" cy="1728192"/>
          </a:xfrm>
          <a:prstGeom prst="wedgeRectCallout">
            <a:avLst>
              <a:gd name="adj1" fmla="val 43801"/>
              <a:gd name="adj2" fmla="val -69007"/>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zh-CN" altLang="en-US" sz="2000" dirty="0" smtClean="0">
                <a:latin typeface="黑体" pitchFamily="49" charset="-122"/>
                <a:ea typeface="黑体" pitchFamily="49" charset="-122"/>
              </a:rPr>
              <a:t>“大数据：或</a:t>
            </a:r>
            <a:r>
              <a:rPr lang="zh-CN" altLang="en-US" sz="2000" dirty="0">
                <a:latin typeface="黑体" pitchFamily="49" charset="-122"/>
                <a:ea typeface="黑体" pitchFamily="49" charset="-122"/>
              </a:rPr>
              <a:t>称</a:t>
            </a:r>
            <a:r>
              <a:rPr lang="zh-CN" altLang="en-US" sz="2000" dirty="0">
                <a:solidFill>
                  <a:srgbClr val="FF0000"/>
                </a:solidFill>
                <a:latin typeface="黑体" pitchFamily="49" charset="-122"/>
                <a:ea typeface="黑体" pitchFamily="49" charset="-122"/>
              </a:rPr>
              <a:t>巨量数据、海量数据、大资料</a:t>
            </a:r>
            <a:r>
              <a:rPr lang="zh-CN" altLang="en-US" sz="2000" dirty="0">
                <a:latin typeface="黑体" pitchFamily="49" charset="-122"/>
                <a:ea typeface="黑体" pitchFamily="49" charset="-122"/>
              </a:rPr>
              <a:t>，指的是所涉及的数据量</a:t>
            </a:r>
            <a:r>
              <a:rPr lang="zh-CN" altLang="en-US" sz="2000" dirty="0">
                <a:solidFill>
                  <a:srgbClr val="FF0000"/>
                </a:solidFill>
                <a:latin typeface="黑体" pitchFamily="49" charset="-122"/>
                <a:ea typeface="黑体" pitchFamily="49" charset="-122"/>
              </a:rPr>
              <a:t>规模巨大到无法</a:t>
            </a:r>
            <a:r>
              <a:rPr lang="zh-CN" altLang="en-US" sz="2000" dirty="0">
                <a:latin typeface="黑体" pitchFamily="49" charset="-122"/>
                <a:ea typeface="黑体" pitchFamily="49" charset="-122"/>
              </a:rPr>
              <a:t>通过人工，在合理时间内达到截取、管理、处理、并整理成为人类所能解读的</a:t>
            </a:r>
            <a:r>
              <a:rPr lang="zh-CN" altLang="en-US" sz="2000" dirty="0" smtClean="0">
                <a:latin typeface="黑体" pitchFamily="49" charset="-122"/>
                <a:ea typeface="黑体" pitchFamily="49" charset="-122"/>
              </a:rPr>
              <a:t>信息。”  </a:t>
            </a:r>
            <a:r>
              <a:rPr lang="en-US" altLang="zh-CN" sz="2000" dirty="0" smtClean="0">
                <a:latin typeface="黑体" pitchFamily="49" charset="-122"/>
                <a:ea typeface="黑体" pitchFamily="49" charset="-122"/>
              </a:rPr>
              <a:t>	——</a:t>
            </a:r>
            <a:r>
              <a:rPr lang="zh-CN" altLang="en-US" sz="2000" dirty="0">
                <a:latin typeface="黑体" pitchFamily="49" charset="-122"/>
                <a:ea typeface="黑体" pitchFamily="49" charset="-122"/>
              </a:rPr>
              <a:t>维基百科</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700808"/>
            <a:ext cx="8496944" cy="20521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220" name="Picture 4" descr="http://law.sjtu.edu.cn/uploads/fckeditors/image/%E5%9B%BE%E4%B9%A6%E9%A6%86/wiki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256" y="3933056"/>
            <a:ext cx="2204342" cy="270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068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arn(inVertical)">
                                      <p:cBhvr>
                                        <p:cTn id="7" dur="500"/>
                                        <p:tgtEl>
                                          <p:spTgt spid="9218"/>
                                        </p:tgtEl>
                                      </p:cBhvr>
                                    </p:animEffect>
                                  </p:childTnLst>
                                </p:cTn>
                              </p:par>
                              <p:par>
                                <p:cTn id="8" presetID="16" presetClass="entr" presetSubtype="21" fill="hold"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barn(inVertical)">
                                      <p:cBhvr>
                                        <p:cTn id="10" dur="500"/>
                                        <p:tgtEl>
                                          <p:spTgt spid="92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zh-CN" dirty="0">
                <a:latin typeface="黑体" panose="02010609060101010101" pitchFamily="49" charset="-122"/>
                <a:ea typeface="黑体" panose="02010609060101010101" pitchFamily="49" charset="-122"/>
              </a:rPr>
              <a:t>大数据的概念和</a:t>
            </a:r>
            <a:r>
              <a:rPr lang="zh-CN" altLang="zh-CN" dirty="0" smtClean="0">
                <a:latin typeface="黑体" panose="02010609060101010101" pitchFamily="49" charset="-122"/>
                <a:ea typeface="黑体" panose="02010609060101010101" pitchFamily="49" charset="-122"/>
              </a:rPr>
              <a:t>内涵</a:t>
            </a:r>
            <a:endParaRPr lang="zh-CN" altLang="en-US" dirty="0">
              <a:latin typeface="黑体" panose="02010609060101010101" pitchFamily="49" charset="-122"/>
              <a:ea typeface="黑体" panose="02010609060101010101" pitchFamily="49"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20" y="2091414"/>
            <a:ext cx="7772400" cy="2295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p:spPr>
      </p:pic>
      <p:pic>
        <p:nvPicPr>
          <p:cNvPr id="1028" name="Picture 4" descr="http://t2.gstatic.com/images?q=tbn:ANd9GcScMLFIhUfxeunmqdp0aaqhn6glKjuB5re_yCDOAvwjO1mAfgT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22" y="1273047"/>
            <a:ext cx="4140937" cy="81836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标注 6"/>
          <p:cNvSpPr/>
          <p:nvPr/>
        </p:nvSpPr>
        <p:spPr>
          <a:xfrm>
            <a:off x="2411760" y="4797152"/>
            <a:ext cx="6120680" cy="1440160"/>
          </a:xfrm>
          <a:prstGeom prst="wedgeRectCallout">
            <a:avLst>
              <a:gd name="adj1" fmla="val -51831"/>
              <a:gd name="adj2" fmla="val -73852"/>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zh-CN" altLang="en-US" sz="2400" dirty="0">
                <a:latin typeface="黑体" pitchFamily="49" charset="-122"/>
                <a:ea typeface="黑体" pitchFamily="49" charset="-122"/>
              </a:rPr>
              <a:t>“大数据指的是</a:t>
            </a:r>
            <a:r>
              <a:rPr lang="zh-CN" altLang="en-US" sz="2400" dirty="0">
                <a:solidFill>
                  <a:srgbClr val="FF0000"/>
                </a:solidFill>
                <a:latin typeface="黑体" pitchFamily="49" charset="-122"/>
                <a:ea typeface="黑体" pitchFamily="49" charset="-122"/>
              </a:rPr>
              <a:t>大小超出常规的数据库工具获取、存储、管理和分析能力的数据集</a:t>
            </a:r>
            <a:r>
              <a:rPr lang="zh-CN" altLang="en-US" sz="2400" dirty="0">
                <a:latin typeface="黑体" pitchFamily="49" charset="-122"/>
                <a:ea typeface="黑体" pitchFamily="49" charset="-122"/>
              </a:rPr>
              <a:t>。尺寸并无主观度量。</a:t>
            </a:r>
            <a:r>
              <a:rPr lang="zh-CN" altLang="en-US" sz="2400" dirty="0" smtClean="0">
                <a:latin typeface="黑体" pitchFamily="49" charset="-122"/>
                <a:ea typeface="黑体" pitchFamily="49" charset="-122"/>
              </a:rPr>
              <a:t>”</a:t>
            </a:r>
            <a:r>
              <a:rPr lang="en-US" altLang="zh-CN" sz="2400" dirty="0" smtClean="0">
                <a:latin typeface="黑体" pitchFamily="49" charset="-122"/>
                <a:ea typeface="黑体" pitchFamily="49" charset="-122"/>
              </a:rPr>
              <a:t>	——</a:t>
            </a:r>
            <a:r>
              <a:rPr lang="zh-CN" altLang="en-US" sz="2400" dirty="0" smtClean="0">
                <a:latin typeface="黑体" pitchFamily="49" charset="-122"/>
                <a:ea typeface="黑体" pitchFamily="49" charset="-122"/>
              </a:rPr>
              <a:t>麦肯锡</a:t>
            </a: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3166890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dirty="0">
                <a:latin typeface="黑体" panose="02010609060101010101" pitchFamily="49" charset="-122"/>
                <a:ea typeface="黑体" panose="02010609060101010101" pitchFamily="49" charset="-122"/>
              </a:rPr>
              <a:t>大数据的概念和内涵</a:t>
            </a:r>
            <a:endParaRPr lang="zh-CN" altLang="en-US" dirty="0" smtClean="0"/>
          </a:p>
        </p:txBody>
      </p:sp>
      <p:sp>
        <p:nvSpPr>
          <p:cNvPr id="4" name="椭圆 3"/>
          <p:cNvSpPr/>
          <p:nvPr/>
        </p:nvSpPr>
        <p:spPr>
          <a:xfrm>
            <a:off x="776114" y="1785938"/>
            <a:ext cx="2571750" cy="2143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zh-CN" altLang="en-US" sz="4000" dirty="0" smtClean="0">
                <a:latin typeface="黑体" pitchFamily="49" charset="-122"/>
                <a:ea typeface="黑体" pitchFamily="49" charset="-122"/>
              </a:rPr>
              <a:t>仅仅是</a:t>
            </a:r>
            <a:r>
              <a:rPr kumimoji="0" lang="zh-CN" altLang="en-US" sz="4000" dirty="0" smtClean="0">
                <a:solidFill>
                  <a:srgbClr val="FF0000"/>
                </a:solidFill>
                <a:latin typeface="黑体" pitchFamily="49" charset="-122"/>
                <a:ea typeface="黑体" pitchFamily="49" charset="-122"/>
              </a:rPr>
              <a:t>“大”</a:t>
            </a:r>
            <a:r>
              <a:rPr kumimoji="0" lang="zh-CN" altLang="en-US" sz="4000" dirty="0" smtClean="0">
                <a:latin typeface="黑体" pitchFamily="49" charset="-122"/>
                <a:ea typeface="黑体" pitchFamily="49" charset="-122"/>
              </a:rPr>
              <a:t>？</a:t>
            </a:r>
            <a:endParaRPr kumimoji="0" lang="zh-CN" altLang="en-US" sz="4000" dirty="0">
              <a:latin typeface="黑体" pitchFamily="49" charset="-122"/>
              <a:ea typeface="黑体" pitchFamily="49" charset="-122"/>
            </a:endParaRPr>
          </a:p>
        </p:txBody>
      </p:sp>
      <p:sp>
        <p:nvSpPr>
          <p:cNvPr id="5" name="椭圆 4"/>
          <p:cNvSpPr/>
          <p:nvPr/>
        </p:nvSpPr>
        <p:spPr>
          <a:xfrm>
            <a:off x="4214813" y="2286000"/>
            <a:ext cx="4429125" cy="4214813"/>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lgn="ctr">
              <a:defRPr/>
            </a:pPr>
            <a:r>
              <a:rPr kumimoji="0" lang="zh-CN" altLang="en-US" sz="3200" dirty="0" smtClean="0">
                <a:solidFill>
                  <a:srgbClr val="FFFFFF"/>
                </a:solidFill>
                <a:latin typeface="黑体" pitchFamily="49" charset="-122"/>
                <a:ea typeface="黑体" pitchFamily="49" charset="-122"/>
              </a:rPr>
              <a:t>比</a:t>
            </a:r>
            <a:r>
              <a:rPr kumimoji="0" lang="zh-CN" altLang="en-US" sz="3200" dirty="0" smtClean="0">
                <a:solidFill>
                  <a:srgbClr val="FF0000"/>
                </a:solidFill>
                <a:latin typeface="黑体" pitchFamily="49" charset="-122"/>
                <a:ea typeface="黑体" pitchFamily="49" charset="-122"/>
              </a:rPr>
              <a:t>“</a:t>
            </a:r>
            <a:r>
              <a:rPr kumimoji="0" lang="zh-CN" altLang="en-US" sz="3200" b="1" dirty="0" smtClean="0">
                <a:solidFill>
                  <a:srgbClr val="FF0000"/>
                </a:solidFill>
                <a:latin typeface="黑体" pitchFamily="49" charset="-122"/>
                <a:ea typeface="黑体" pitchFamily="49" charset="-122"/>
              </a:rPr>
              <a:t>大”</a:t>
            </a:r>
            <a:r>
              <a:rPr kumimoji="0" lang="zh-CN" altLang="en-US" sz="3200" dirty="0" smtClean="0">
                <a:solidFill>
                  <a:srgbClr val="FFFFFF"/>
                </a:solidFill>
                <a:latin typeface="黑体" pitchFamily="49" charset="-122"/>
                <a:ea typeface="黑体" pitchFamily="49" charset="-122"/>
              </a:rPr>
              <a:t>更重要的是</a:t>
            </a:r>
            <a:r>
              <a:rPr kumimoji="0" lang="zh-CN" altLang="en-US" sz="3200" b="1" dirty="0" smtClean="0">
                <a:solidFill>
                  <a:srgbClr val="FF0000"/>
                </a:solidFill>
                <a:latin typeface="黑体" pitchFamily="49" charset="-122"/>
                <a:ea typeface="黑体" pitchFamily="49" charset="-122"/>
              </a:rPr>
              <a:t>数据的复杂性</a:t>
            </a:r>
            <a:r>
              <a:rPr kumimoji="0" lang="zh-CN" altLang="en-US" sz="3200" dirty="0" smtClean="0">
                <a:solidFill>
                  <a:srgbClr val="FFFFFF"/>
                </a:solidFill>
                <a:latin typeface="黑体" pitchFamily="49" charset="-122"/>
                <a:ea typeface="黑体" pitchFamily="49" charset="-122"/>
              </a:rPr>
              <a:t>，有时甚至大数据中的小数据如一条微博就具有颠覆性的价值</a:t>
            </a:r>
          </a:p>
        </p:txBody>
      </p:sp>
      <p:pic>
        <p:nvPicPr>
          <p:cNvPr id="6" name="Picture 2" descr="http://ts1.mm.bing.net/th?id=HN.608045705656664884&amp;pid=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4429087"/>
            <a:ext cx="1648113" cy="164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309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771120268"/>
              </p:ext>
            </p:extLst>
          </p:nvPr>
        </p:nvGraphicFramePr>
        <p:xfrm>
          <a:off x="570954" y="692696"/>
          <a:ext cx="7881946" cy="54021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p:cNvSpPr txBox="1"/>
          <p:nvPr/>
        </p:nvSpPr>
        <p:spPr>
          <a:xfrm>
            <a:off x="395536" y="2124956"/>
            <a:ext cx="553998" cy="986138"/>
          </a:xfrm>
          <a:prstGeom prst="rect">
            <a:avLst/>
          </a:prstGeom>
          <a:noFill/>
        </p:spPr>
        <p:txBody>
          <a:bodyPr vert="eaVert" wrap="square" rtlCol="0">
            <a:spAutoFit/>
          </a:bodyPr>
          <a:lstStyle/>
          <a:p>
            <a:r>
              <a:rPr lang="zh-CN" altLang="en-US" sz="2400" dirty="0" smtClean="0">
                <a:latin typeface="黑体" panose="02010609060101010101" pitchFamily="49" charset="-122"/>
                <a:ea typeface="黑体" panose="02010609060101010101" pitchFamily="49" charset="-122"/>
              </a:rPr>
              <a:t>海量</a:t>
            </a:r>
            <a:endParaRPr lang="zh-CN" altLang="en-US" sz="2400" dirty="0">
              <a:latin typeface="黑体" panose="02010609060101010101" pitchFamily="49" charset="-122"/>
              <a:ea typeface="黑体" panose="02010609060101010101" pitchFamily="49" charset="-122"/>
            </a:endParaRPr>
          </a:p>
        </p:txBody>
      </p:sp>
      <p:sp>
        <p:nvSpPr>
          <p:cNvPr id="17" name="TextBox 16"/>
          <p:cNvSpPr txBox="1"/>
          <p:nvPr/>
        </p:nvSpPr>
        <p:spPr>
          <a:xfrm>
            <a:off x="7952779" y="2124956"/>
            <a:ext cx="553998" cy="986138"/>
          </a:xfrm>
          <a:prstGeom prst="rect">
            <a:avLst/>
          </a:prstGeom>
          <a:noFill/>
        </p:spPr>
        <p:txBody>
          <a:bodyPr vert="eaVert" wrap="square" rtlCol="0">
            <a:spAutoFit/>
          </a:bodyPr>
          <a:lstStyle/>
          <a:p>
            <a:r>
              <a:rPr lang="zh-CN" altLang="en-US" sz="2400" dirty="0" smtClean="0">
                <a:latin typeface="黑体" panose="02010609060101010101" pitchFamily="49" charset="-122"/>
                <a:ea typeface="黑体" panose="02010609060101010101" pitchFamily="49" charset="-122"/>
              </a:rPr>
              <a:t>异构</a:t>
            </a:r>
            <a:endParaRPr lang="zh-CN" altLang="en-US" sz="2400" dirty="0">
              <a:latin typeface="黑体" panose="02010609060101010101" pitchFamily="49" charset="-122"/>
              <a:ea typeface="黑体" panose="02010609060101010101" pitchFamily="49" charset="-122"/>
            </a:endParaRPr>
          </a:p>
        </p:txBody>
      </p:sp>
      <p:sp>
        <p:nvSpPr>
          <p:cNvPr id="18" name="TextBox 17"/>
          <p:cNvSpPr txBox="1"/>
          <p:nvPr/>
        </p:nvSpPr>
        <p:spPr>
          <a:xfrm>
            <a:off x="395536" y="4365104"/>
            <a:ext cx="553998" cy="986138"/>
          </a:xfrm>
          <a:prstGeom prst="rect">
            <a:avLst/>
          </a:prstGeom>
          <a:noFill/>
        </p:spPr>
        <p:txBody>
          <a:bodyPr vert="eaVert" wrap="square" rtlCol="0">
            <a:spAutoFit/>
          </a:bodyPr>
          <a:lstStyle/>
          <a:p>
            <a:r>
              <a:rPr lang="zh-CN" altLang="en-US" sz="2400" dirty="0" smtClean="0">
                <a:latin typeface="黑体" panose="02010609060101010101" pitchFamily="49" charset="-122"/>
                <a:ea typeface="黑体" panose="02010609060101010101" pitchFamily="49" charset="-122"/>
              </a:rPr>
              <a:t>劣质</a:t>
            </a:r>
            <a:endParaRPr lang="zh-CN" altLang="en-US" sz="2400" dirty="0">
              <a:latin typeface="黑体" panose="02010609060101010101" pitchFamily="49" charset="-122"/>
              <a:ea typeface="黑体" panose="02010609060101010101" pitchFamily="49" charset="-122"/>
            </a:endParaRPr>
          </a:p>
        </p:txBody>
      </p:sp>
      <p:sp>
        <p:nvSpPr>
          <p:cNvPr id="19" name="TextBox 18"/>
          <p:cNvSpPr txBox="1"/>
          <p:nvPr/>
        </p:nvSpPr>
        <p:spPr>
          <a:xfrm>
            <a:off x="7952779" y="4365104"/>
            <a:ext cx="553998" cy="986138"/>
          </a:xfrm>
          <a:prstGeom prst="rect">
            <a:avLst/>
          </a:prstGeom>
          <a:noFill/>
        </p:spPr>
        <p:txBody>
          <a:bodyPr vert="eaVert" wrap="square" rtlCol="0">
            <a:spAutoFit/>
          </a:bodyPr>
          <a:lstStyle/>
          <a:p>
            <a:r>
              <a:rPr lang="zh-CN" altLang="en-US" sz="2400" dirty="0" smtClean="0">
                <a:latin typeface="黑体" panose="02010609060101010101" pitchFamily="49" charset="-122"/>
                <a:ea typeface="黑体" panose="02010609060101010101" pitchFamily="49" charset="-122"/>
              </a:rPr>
              <a:t>高维</a:t>
            </a:r>
            <a:endParaRPr lang="zh-CN" altLang="en-US" sz="2400" dirty="0">
              <a:latin typeface="黑体" panose="02010609060101010101" pitchFamily="49" charset="-122"/>
              <a:ea typeface="黑体" panose="02010609060101010101" pitchFamily="49" charset="-122"/>
            </a:endParaRPr>
          </a:p>
        </p:txBody>
      </p:sp>
      <p:sp>
        <p:nvSpPr>
          <p:cNvPr id="10" name="矩形 9"/>
          <p:cNvSpPr/>
          <p:nvPr/>
        </p:nvSpPr>
        <p:spPr>
          <a:xfrm>
            <a:off x="1374656" y="0"/>
            <a:ext cx="5501600" cy="1138773"/>
          </a:xfrm>
          <a:prstGeom prst="rect">
            <a:avLst/>
          </a:prstGeom>
        </p:spPr>
        <p:txBody>
          <a:bodyPr wrap="square">
            <a:spAutoFit/>
          </a:bodyPr>
          <a:lstStyle/>
          <a:p>
            <a:r>
              <a:rPr lang="zh-CN" altLang="zh-CN" sz="4000" dirty="0" smtClean="0">
                <a:solidFill>
                  <a:schemeClr val="bg1"/>
                </a:solidFill>
                <a:latin typeface="黑体" panose="02010609060101010101" pitchFamily="49" charset="-122"/>
                <a:ea typeface="黑体" panose="02010609060101010101" pitchFamily="49" charset="-122"/>
              </a:rPr>
              <a:t>大数据的</a:t>
            </a:r>
            <a:r>
              <a:rPr lang="zh-CN" altLang="en-US" sz="4000" dirty="0" smtClean="0">
                <a:solidFill>
                  <a:schemeClr val="bg1"/>
                </a:solidFill>
                <a:latin typeface="黑体" panose="02010609060101010101" pitchFamily="49" charset="-122"/>
                <a:ea typeface="黑体" panose="02010609060101010101" pitchFamily="49" charset="-122"/>
              </a:rPr>
              <a:t>背景意义</a:t>
            </a:r>
            <a:endParaRPr lang="en-US" altLang="zh-CN" sz="4000" dirty="0" smtClean="0">
              <a:solidFill>
                <a:schemeClr val="bg1"/>
              </a:solidFill>
              <a:latin typeface="黑体" panose="02010609060101010101" pitchFamily="49" charset="-122"/>
              <a:ea typeface="黑体" panose="02010609060101010101" pitchFamily="49" charset="-122"/>
            </a:endParaRPr>
          </a:p>
          <a:p>
            <a:r>
              <a:rPr lang="en-US" altLang="zh-CN" sz="2800" dirty="0" smtClean="0">
                <a:solidFill>
                  <a:schemeClr val="bg1"/>
                </a:solidFill>
                <a:latin typeface="黑体" panose="02010609060101010101" pitchFamily="49" charset="-122"/>
                <a:ea typeface="黑体" panose="02010609060101010101" pitchFamily="49" charset="-122"/>
              </a:rPr>
              <a:t>		——</a:t>
            </a:r>
            <a:r>
              <a:rPr lang="zh-CN" altLang="en-US" sz="2800" dirty="0">
                <a:solidFill>
                  <a:schemeClr val="bg1"/>
                </a:solidFill>
                <a:latin typeface="黑体" panose="02010609060101010101" pitchFamily="49" charset="-122"/>
                <a:ea typeface="黑体" panose="02010609060101010101" pitchFamily="49" charset="-122"/>
              </a:rPr>
              <a:t>大数据的特性</a:t>
            </a:r>
          </a:p>
        </p:txBody>
      </p:sp>
    </p:spTree>
    <p:custDataLst>
      <p:tags r:id="rId1"/>
    </p:custDataLst>
    <p:extLst>
      <p:ext uri="{BB962C8B-B14F-4D97-AF65-F5344CB8AC3E}">
        <p14:creationId xmlns:p14="http://schemas.microsoft.com/office/powerpoint/2010/main" val="290833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arn(inVertical)">
                                      <p:cBhvr>
                                        <p:cTn id="16" dur="500"/>
                                        <p:tgtEl>
                                          <p:spTgt spid="1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0034" y="1357298"/>
            <a:ext cx="2500330" cy="1357322"/>
          </a:xfrm>
          <a:prstGeom prst="rect">
            <a:avLst/>
          </a:prstGeom>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zh-CN" altLang="en-US" sz="2400" dirty="0">
                <a:ea typeface="黑体" pitchFamily="49" charset="-122"/>
              </a:rPr>
              <a:t>体量</a:t>
            </a:r>
            <a:r>
              <a:rPr kumimoji="0" lang="en-US" altLang="zh-CN" sz="2400" dirty="0">
                <a:ea typeface="黑体" pitchFamily="49" charset="-122"/>
              </a:rPr>
              <a:t>Volume</a:t>
            </a:r>
            <a:endParaRPr kumimoji="0" lang="zh-CN" altLang="en-US" sz="2400" dirty="0">
              <a:ea typeface="黑体" pitchFamily="49" charset="-122"/>
            </a:endParaRPr>
          </a:p>
        </p:txBody>
      </p:sp>
      <p:sp>
        <p:nvSpPr>
          <p:cNvPr id="4" name="矩形 3"/>
          <p:cNvSpPr/>
          <p:nvPr/>
        </p:nvSpPr>
        <p:spPr>
          <a:xfrm>
            <a:off x="500034" y="2714620"/>
            <a:ext cx="2500330" cy="1285884"/>
          </a:xfrm>
          <a:prstGeom prst="rect">
            <a:avLst/>
          </a:prstGeom>
          <a:effectLst>
            <a:outerShdw blurRad="40000" dist="20000" dir="5400000" rotWithShape="0">
              <a:srgbClr val="000000">
                <a:alpha val="38000"/>
              </a:srgbClr>
            </a:outerShdw>
            <a:softEdge rad="127000"/>
          </a:effectLst>
        </p:spPr>
        <p:style>
          <a:lnRef idx="1">
            <a:schemeClr val="accent2"/>
          </a:lnRef>
          <a:fillRef idx="2">
            <a:schemeClr val="accent2"/>
          </a:fillRef>
          <a:effectRef idx="1">
            <a:schemeClr val="accent2"/>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lgn="ctr">
              <a:defRPr/>
            </a:pPr>
            <a:r>
              <a:rPr kumimoji="0" lang="zh-CN" altLang="en-US" sz="2400" dirty="0" smtClean="0">
                <a:solidFill>
                  <a:srgbClr val="000000"/>
                </a:solidFill>
                <a:ea typeface="黑体" pitchFamily="49" charset="-122"/>
              </a:rPr>
              <a:t>多样性</a:t>
            </a:r>
            <a:r>
              <a:rPr kumimoji="0" lang="en-US" altLang="zh-TW" sz="2400" dirty="0" smtClean="0">
                <a:solidFill>
                  <a:srgbClr val="000000"/>
                </a:solidFill>
              </a:rPr>
              <a:t>Variety</a:t>
            </a:r>
            <a:endParaRPr kumimoji="0" lang="zh-CN" altLang="en-US" sz="2400" dirty="0" smtClean="0">
              <a:solidFill>
                <a:srgbClr val="000000"/>
              </a:solidFill>
              <a:ea typeface="黑体" pitchFamily="49" charset="-122"/>
            </a:endParaRPr>
          </a:p>
        </p:txBody>
      </p:sp>
      <p:sp>
        <p:nvSpPr>
          <p:cNvPr id="5" name="矩形 4"/>
          <p:cNvSpPr/>
          <p:nvPr/>
        </p:nvSpPr>
        <p:spPr>
          <a:xfrm>
            <a:off x="500034" y="4071942"/>
            <a:ext cx="2500330" cy="1143008"/>
          </a:xfrm>
          <a:prstGeom prst="rect">
            <a:avLst/>
          </a:prstGeom>
          <a:effectLst>
            <a:outerShdw blurRad="40000" dist="23000" dir="5400000" rotWithShape="0">
              <a:srgbClr val="000000">
                <a:alpha val="35000"/>
              </a:srgbClr>
            </a:outerShdw>
            <a:softEdge rad="127000"/>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kumimoji="0" lang="zh-CN" altLang="en-US" sz="2400" dirty="0">
                <a:ea typeface="黑体" pitchFamily="49" charset="-122"/>
              </a:rPr>
              <a:t>价值密度</a:t>
            </a:r>
            <a:r>
              <a:rPr kumimoji="0" lang="en-US" altLang="zh-CN" sz="2400" dirty="0">
                <a:ea typeface="黑体" pitchFamily="49" charset="-122"/>
              </a:rPr>
              <a:t>Value</a:t>
            </a:r>
            <a:endParaRPr kumimoji="0" lang="zh-CN" altLang="en-US" sz="2400" dirty="0">
              <a:ea typeface="黑体" pitchFamily="49" charset="-122"/>
            </a:endParaRPr>
          </a:p>
        </p:txBody>
      </p:sp>
      <p:sp>
        <p:nvSpPr>
          <p:cNvPr id="6" name="矩形 5"/>
          <p:cNvSpPr/>
          <p:nvPr/>
        </p:nvSpPr>
        <p:spPr>
          <a:xfrm>
            <a:off x="500034" y="5429264"/>
            <a:ext cx="2500330" cy="1071570"/>
          </a:xfrm>
          <a:prstGeom prst="rect">
            <a:avLst/>
          </a:prstGeom>
          <a:effectLst>
            <a:outerShdw blurRad="40000" dist="20000" dir="5400000" rotWithShape="0">
              <a:srgbClr val="000000">
                <a:alpha val="38000"/>
              </a:srgbClr>
            </a:outerShdw>
            <a:softEdge rad="127000"/>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kumimoji="0" lang="zh-CN" altLang="en-US" sz="2400" dirty="0">
                <a:ea typeface="黑体" pitchFamily="49" charset="-122"/>
              </a:rPr>
              <a:t>速度</a:t>
            </a:r>
            <a:r>
              <a:rPr kumimoji="0" lang="en-US" sz="2400" dirty="0"/>
              <a:t>Velocity</a:t>
            </a:r>
            <a:endParaRPr kumimoji="0" lang="zh-CN" altLang="en-US" sz="2400" dirty="0">
              <a:ea typeface="黑体" pitchFamily="49" charset="-122"/>
            </a:endParaRPr>
          </a:p>
        </p:txBody>
      </p:sp>
      <p:sp>
        <p:nvSpPr>
          <p:cNvPr id="7" name="矩形 6"/>
          <p:cNvSpPr/>
          <p:nvPr/>
        </p:nvSpPr>
        <p:spPr>
          <a:xfrm>
            <a:off x="3214678" y="1357298"/>
            <a:ext cx="5429288" cy="1214446"/>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defRPr/>
            </a:pPr>
            <a:r>
              <a:rPr kumimoji="0" lang="zh-CN" altLang="en-US" dirty="0" smtClean="0">
                <a:solidFill>
                  <a:srgbClr val="FF0000"/>
                </a:solidFill>
                <a:ea typeface="黑体" pitchFamily="49" charset="-122"/>
              </a:rPr>
              <a:t>非结构化数据</a:t>
            </a:r>
            <a:r>
              <a:rPr kumimoji="0" lang="zh-CN" altLang="en-US" dirty="0" smtClean="0">
                <a:solidFill>
                  <a:srgbClr val="000000"/>
                </a:solidFill>
                <a:ea typeface="黑体" pitchFamily="49" charset="-122"/>
              </a:rPr>
              <a:t>的超大规模和增长</a:t>
            </a:r>
            <a:endParaRPr kumimoji="0" lang="en-US" altLang="zh-CN" dirty="0" smtClean="0">
              <a:solidFill>
                <a:srgbClr val="000000"/>
              </a:solidFill>
              <a:ea typeface="黑体" pitchFamily="49" charset="-122"/>
            </a:endParaRPr>
          </a:p>
          <a:p>
            <a:pPr>
              <a:defRPr/>
            </a:pPr>
            <a:r>
              <a:rPr kumimoji="0" lang="zh-CN" altLang="en-US" dirty="0" smtClean="0">
                <a:solidFill>
                  <a:srgbClr val="000000"/>
                </a:solidFill>
                <a:ea typeface="黑体" pitchFamily="49" charset="-122"/>
              </a:rPr>
              <a:t>总数据量的</a:t>
            </a:r>
            <a:r>
              <a:rPr kumimoji="0" lang="en-US" altLang="zh-CN" dirty="0" smtClean="0">
                <a:solidFill>
                  <a:srgbClr val="000000"/>
                </a:solidFill>
                <a:ea typeface="黑体" pitchFamily="49" charset="-122"/>
              </a:rPr>
              <a:t>80~90%</a:t>
            </a:r>
          </a:p>
          <a:p>
            <a:pPr>
              <a:defRPr/>
            </a:pPr>
            <a:r>
              <a:rPr kumimoji="0" lang="zh-CN" altLang="en-US" dirty="0" smtClean="0">
                <a:solidFill>
                  <a:srgbClr val="000000"/>
                </a:solidFill>
                <a:ea typeface="黑体" pitchFamily="49" charset="-122"/>
              </a:rPr>
              <a:t>比结构化数据增长快</a:t>
            </a:r>
            <a:r>
              <a:rPr kumimoji="0" lang="en-US" altLang="zh-CN" dirty="0" smtClean="0">
                <a:solidFill>
                  <a:srgbClr val="000000"/>
                </a:solidFill>
                <a:ea typeface="黑体" pitchFamily="49" charset="-122"/>
              </a:rPr>
              <a:t>10</a:t>
            </a:r>
            <a:r>
              <a:rPr kumimoji="0" lang="zh-CN" altLang="en-US" dirty="0" smtClean="0">
                <a:solidFill>
                  <a:srgbClr val="000000"/>
                </a:solidFill>
                <a:ea typeface="黑体" pitchFamily="49" charset="-122"/>
              </a:rPr>
              <a:t>倍到</a:t>
            </a:r>
            <a:r>
              <a:rPr kumimoji="0" lang="en-US" altLang="zh-CN" dirty="0" smtClean="0">
                <a:solidFill>
                  <a:srgbClr val="000000"/>
                </a:solidFill>
                <a:ea typeface="黑体" pitchFamily="49" charset="-122"/>
              </a:rPr>
              <a:t>50</a:t>
            </a:r>
            <a:r>
              <a:rPr kumimoji="0" lang="zh-CN" altLang="en-US" dirty="0" smtClean="0">
                <a:solidFill>
                  <a:srgbClr val="000000"/>
                </a:solidFill>
                <a:ea typeface="黑体" pitchFamily="49" charset="-122"/>
              </a:rPr>
              <a:t>倍</a:t>
            </a:r>
            <a:endParaRPr kumimoji="0" lang="en-US" altLang="zh-CN" dirty="0" smtClean="0">
              <a:solidFill>
                <a:srgbClr val="000000"/>
              </a:solidFill>
              <a:ea typeface="黑体" pitchFamily="49" charset="-122"/>
            </a:endParaRPr>
          </a:p>
          <a:p>
            <a:pPr>
              <a:defRPr/>
            </a:pPr>
            <a:r>
              <a:rPr kumimoji="0" lang="zh-CN" altLang="en-US" dirty="0" smtClean="0">
                <a:solidFill>
                  <a:srgbClr val="000000"/>
                </a:solidFill>
                <a:ea typeface="黑体" pitchFamily="49" charset="-122"/>
              </a:rPr>
              <a:t>是传统数据仓库的</a:t>
            </a:r>
            <a:r>
              <a:rPr kumimoji="0" lang="en-US" altLang="zh-CN" dirty="0" smtClean="0">
                <a:solidFill>
                  <a:srgbClr val="000000"/>
                </a:solidFill>
                <a:ea typeface="黑体" pitchFamily="49" charset="-122"/>
              </a:rPr>
              <a:t>10</a:t>
            </a:r>
            <a:r>
              <a:rPr kumimoji="0" lang="zh-CN" altLang="en-US" dirty="0" smtClean="0">
                <a:solidFill>
                  <a:srgbClr val="000000"/>
                </a:solidFill>
                <a:ea typeface="黑体" pitchFamily="49" charset="-122"/>
              </a:rPr>
              <a:t>倍到</a:t>
            </a:r>
            <a:r>
              <a:rPr kumimoji="0" lang="en-US" altLang="zh-CN" dirty="0" smtClean="0">
                <a:solidFill>
                  <a:srgbClr val="000000"/>
                </a:solidFill>
                <a:ea typeface="黑体" pitchFamily="49" charset="-122"/>
              </a:rPr>
              <a:t>50</a:t>
            </a:r>
            <a:r>
              <a:rPr kumimoji="0" lang="zh-CN" altLang="en-US" dirty="0" smtClean="0">
                <a:solidFill>
                  <a:srgbClr val="000000"/>
                </a:solidFill>
                <a:ea typeface="黑体" pitchFamily="49" charset="-122"/>
              </a:rPr>
              <a:t>倍</a:t>
            </a:r>
          </a:p>
        </p:txBody>
      </p:sp>
      <p:sp>
        <p:nvSpPr>
          <p:cNvPr id="8" name="矩形 7"/>
          <p:cNvSpPr/>
          <p:nvPr/>
        </p:nvSpPr>
        <p:spPr>
          <a:xfrm>
            <a:off x="3214678" y="2643182"/>
            <a:ext cx="5429288" cy="1285884"/>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defRPr/>
            </a:pPr>
            <a:endParaRPr kumimoji="0" lang="en-US" altLang="zh-CN" dirty="0" smtClean="0">
              <a:solidFill>
                <a:srgbClr val="000000"/>
              </a:solidFill>
              <a:ea typeface="黑体" pitchFamily="49" charset="-122"/>
            </a:endParaRPr>
          </a:p>
          <a:p>
            <a:pPr>
              <a:defRPr/>
            </a:pPr>
            <a:r>
              <a:rPr kumimoji="0" lang="zh-CN" altLang="en-US" dirty="0" smtClean="0">
                <a:solidFill>
                  <a:srgbClr val="000000"/>
                </a:solidFill>
                <a:ea typeface="黑体" pitchFamily="49" charset="-122"/>
              </a:rPr>
              <a:t>大数据的异构和多样性</a:t>
            </a:r>
            <a:endParaRPr kumimoji="0" lang="en-US" altLang="zh-CN" dirty="0" smtClean="0">
              <a:solidFill>
                <a:srgbClr val="000000"/>
              </a:solidFill>
              <a:ea typeface="黑体" pitchFamily="49" charset="-122"/>
            </a:endParaRPr>
          </a:p>
          <a:p>
            <a:pPr>
              <a:defRPr/>
            </a:pPr>
            <a:r>
              <a:rPr kumimoji="0" lang="zh-CN" altLang="en-US" dirty="0" smtClean="0">
                <a:solidFill>
                  <a:srgbClr val="000000"/>
                </a:solidFill>
                <a:ea typeface="黑体" pitchFamily="49" charset="-122"/>
              </a:rPr>
              <a:t>很多不同形式（文本、图像、视频、机器数据）</a:t>
            </a:r>
            <a:endParaRPr kumimoji="0" lang="en-US" altLang="zh-CN" dirty="0" smtClean="0">
              <a:solidFill>
                <a:srgbClr val="000000"/>
              </a:solidFill>
              <a:ea typeface="黑体" pitchFamily="49" charset="-122"/>
            </a:endParaRPr>
          </a:p>
          <a:p>
            <a:pPr>
              <a:defRPr/>
            </a:pPr>
            <a:r>
              <a:rPr kumimoji="0" lang="zh-CN" altLang="en-US" dirty="0" smtClean="0">
                <a:solidFill>
                  <a:srgbClr val="000000"/>
                </a:solidFill>
                <a:ea typeface="黑体" pitchFamily="49" charset="-122"/>
              </a:rPr>
              <a:t>无模式或者模式不明显</a:t>
            </a:r>
            <a:endParaRPr kumimoji="0" lang="en-US" altLang="zh-CN" dirty="0" smtClean="0">
              <a:solidFill>
                <a:srgbClr val="000000"/>
              </a:solidFill>
              <a:ea typeface="黑体" pitchFamily="49" charset="-122"/>
            </a:endParaRPr>
          </a:p>
          <a:p>
            <a:pPr>
              <a:defRPr/>
            </a:pPr>
            <a:r>
              <a:rPr kumimoji="0" lang="zh-CN" altLang="en-US" dirty="0" smtClean="0">
                <a:solidFill>
                  <a:srgbClr val="000000"/>
                </a:solidFill>
                <a:ea typeface="黑体" pitchFamily="49" charset="-122"/>
              </a:rPr>
              <a:t>不连贯的语法或句义</a:t>
            </a:r>
            <a:endParaRPr kumimoji="0" lang="en-US" altLang="zh-CN" dirty="0" smtClean="0">
              <a:solidFill>
                <a:srgbClr val="000000"/>
              </a:solidFill>
              <a:ea typeface="黑体" pitchFamily="49" charset="-122"/>
            </a:endParaRPr>
          </a:p>
          <a:p>
            <a:pPr>
              <a:defRPr/>
            </a:pPr>
            <a:endParaRPr kumimoji="0" lang="zh-CN" altLang="en-US" dirty="0" smtClean="0">
              <a:solidFill>
                <a:srgbClr val="000000"/>
              </a:solidFill>
              <a:ea typeface="黑体" pitchFamily="49" charset="-122"/>
            </a:endParaRPr>
          </a:p>
        </p:txBody>
      </p:sp>
      <p:sp>
        <p:nvSpPr>
          <p:cNvPr id="9" name="矩形 8"/>
          <p:cNvSpPr/>
          <p:nvPr/>
        </p:nvSpPr>
        <p:spPr>
          <a:xfrm>
            <a:off x="3214678" y="4000504"/>
            <a:ext cx="5429288" cy="1285884"/>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defRPr/>
            </a:pPr>
            <a:endParaRPr kumimoji="0" lang="en-US" altLang="zh-CN" smtClean="0">
              <a:solidFill>
                <a:srgbClr val="000000"/>
              </a:solidFill>
              <a:ea typeface="黑体" pitchFamily="49" charset="-122"/>
            </a:endParaRPr>
          </a:p>
          <a:p>
            <a:pPr>
              <a:defRPr/>
            </a:pPr>
            <a:r>
              <a:rPr kumimoji="0" lang="zh-CN" altLang="en-US" smtClean="0">
                <a:solidFill>
                  <a:srgbClr val="000000"/>
                </a:solidFill>
                <a:ea typeface="黑体" pitchFamily="49" charset="-122"/>
              </a:rPr>
              <a:t>大量的不相关信息</a:t>
            </a:r>
            <a:endParaRPr kumimoji="0" lang="en-US" altLang="zh-CN" smtClean="0">
              <a:solidFill>
                <a:srgbClr val="000000"/>
              </a:solidFill>
              <a:ea typeface="黑体" pitchFamily="49" charset="-122"/>
            </a:endParaRPr>
          </a:p>
          <a:p>
            <a:pPr>
              <a:defRPr/>
            </a:pPr>
            <a:r>
              <a:rPr kumimoji="0" lang="zh-CN" altLang="en-US" smtClean="0">
                <a:solidFill>
                  <a:srgbClr val="000000"/>
                </a:solidFill>
                <a:ea typeface="黑体" pitchFamily="49" charset="-122"/>
              </a:rPr>
              <a:t>对未来趋势与模式的可预测分析</a:t>
            </a:r>
            <a:endParaRPr kumimoji="0" lang="en-US" altLang="zh-CN" smtClean="0">
              <a:solidFill>
                <a:srgbClr val="000000"/>
              </a:solidFill>
              <a:ea typeface="黑体" pitchFamily="49" charset="-122"/>
            </a:endParaRPr>
          </a:p>
          <a:p>
            <a:pPr>
              <a:defRPr/>
            </a:pPr>
            <a:r>
              <a:rPr kumimoji="0" lang="zh-CN" altLang="en-US" smtClean="0">
                <a:solidFill>
                  <a:srgbClr val="000000"/>
                </a:solidFill>
                <a:ea typeface="黑体" pitchFamily="49" charset="-122"/>
              </a:rPr>
              <a:t>深度复杂分析（机器学习、人工智能</a:t>
            </a:r>
            <a:r>
              <a:rPr kumimoji="0" lang="en-US" altLang="zh-CN" smtClean="0">
                <a:solidFill>
                  <a:srgbClr val="000000"/>
                </a:solidFill>
                <a:ea typeface="黑体" pitchFamily="49" charset="-122"/>
              </a:rPr>
              <a:t>Vs</a:t>
            </a:r>
            <a:r>
              <a:rPr kumimoji="0" lang="zh-CN" altLang="en-US" smtClean="0">
                <a:solidFill>
                  <a:srgbClr val="000000"/>
                </a:solidFill>
                <a:ea typeface="黑体" pitchFamily="49" charset="-122"/>
              </a:rPr>
              <a:t>传统商务智能</a:t>
            </a:r>
            <a:r>
              <a:rPr kumimoji="0" lang="en-US" altLang="zh-CN" smtClean="0">
                <a:solidFill>
                  <a:srgbClr val="000000"/>
                </a:solidFill>
                <a:ea typeface="黑体" pitchFamily="49" charset="-122"/>
              </a:rPr>
              <a:t>(</a:t>
            </a:r>
            <a:r>
              <a:rPr kumimoji="0" lang="zh-CN" altLang="en-US" smtClean="0">
                <a:solidFill>
                  <a:srgbClr val="000000"/>
                </a:solidFill>
                <a:ea typeface="黑体" pitchFamily="49" charset="-122"/>
              </a:rPr>
              <a:t>咨询、报告等）</a:t>
            </a:r>
            <a:endParaRPr kumimoji="0" lang="en-US" altLang="zh-CN" smtClean="0">
              <a:solidFill>
                <a:srgbClr val="000000"/>
              </a:solidFill>
              <a:ea typeface="黑体" pitchFamily="49" charset="-122"/>
            </a:endParaRPr>
          </a:p>
          <a:p>
            <a:pPr>
              <a:defRPr/>
            </a:pPr>
            <a:endParaRPr kumimoji="0" lang="zh-CN" altLang="en-US" smtClean="0">
              <a:solidFill>
                <a:srgbClr val="000000"/>
              </a:solidFill>
              <a:ea typeface="黑体" pitchFamily="49" charset="-122"/>
            </a:endParaRPr>
          </a:p>
        </p:txBody>
      </p:sp>
      <p:sp>
        <p:nvSpPr>
          <p:cNvPr id="10" name="矩形 9"/>
          <p:cNvSpPr/>
          <p:nvPr/>
        </p:nvSpPr>
        <p:spPr>
          <a:xfrm>
            <a:off x="3214678" y="5429264"/>
            <a:ext cx="5429288" cy="1000132"/>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defRPr/>
            </a:pPr>
            <a:endParaRPr kumimoji="0" lang="en-US" altLang="zh-CN" dirty="0" smtClean="0">
              <a:solidFill>
                <a:srgbClr val="000000"/>
              </a:solidFill>
              <a:ea typeface="黑体" pitchFamily="49" charset="-122"/>
            </a:endParaRPr>
          </a:p>
          <a:p>
            <a:pPr>
              <a:defRPr/>
            </a:pPr>
            <a:r>
              <a:rPr kumimoji="0" lang="zh-CN" altLang="en-US" dirty="0" smtClean="0">
                <a:solidFill>
                  <a:srgbClr val="FF0000"/>
                </a:solidFill>
                <a:ea typeface="黑体" pitchFamily="49" charset="-122"/>
              </a:rPr>
              <a:t>实时分析</a:t>
            </a:r>
            <a:r>
              <a:rPr kumimoji="0" lang="zh-CN" altLang="en-US" dirty="0" smtClean="0">
                <a:solidFill>
                  <a:srgbClr val="000000"/>
                </a:solidFill>
                <a:ea typeface="黑体" pitchFamily="49" charset="-122"/>
              </a:rPr>
              <a:t>而非批量式分析</a:t>
            </a:r>
            <a:endParaRPr kumimoji="0" lang="en-US" altLang="zh-CN" dirty="0" smtClean="0">
              <a:solidFill>
                <a:srgbClr val="000000"/>
              </a:solidFill>
              <a:ea typeface="黑体" pitchFamily="49" charset="-122"/>
            </a:endParaRPr>
          </a:p>
          <a:p>
            <a:pPr>
              <a:defRPr/>
            </a:pPr>
            <a:r>
              <a:rPr kumimoji="0" lang="zh-CN" altLang="en-US" dirty="0" smtClean="0">
                <a:solidFill>
                  <a:srgbClr val="000000"/>
                </a:solidFill>
                <a:ea typeface="黑体" pitchFamily="49" charset="-122"/>
              </a:rPr>
              <a:t>数据输入、处理与丢弃</a:t>
            </a:r>
            <a:endParaRPr kumimoji="0" lang="en-US" altLang="zh-CN" dirty="0" smtClean="0">
              <a:solidFill>
                <a:srgbClr val="000000"/>
              </a:solidFill>
              <a:ea typeface="黑体" pitchFamily="49" charset="-122"/>
            </a:endParaRPr>
          </a:p>
          <a:p>
            <a:pPr>
              <a:defRPr/>
            </a:pPr>
            <a:r>
              <a:rPr kumimoji="0" lang="zh-CN" altLang="en-US" dirty="0" smtClean="0">
                <a:solidFill>
                  <a:srgbClr val="000000"/>
                </a:solidFill>
                <a:ea typeface="黑体" pitchFamily="49" charset="-122"/>
              </a:rPr>
              <a:t>立竿见影而非事后见效</a:t>
            </a:r>
            <a:endParaRPr kumimoji="0" lang="en-US" altLang="zh-CN" dirty="0" smtClean="0">
              <a:solidFill>
                <a:srgbClr val="000000"/>
              </a:solidFill>
              <a:ea typeface="黑体" pitchFamily="49" charset="-122"/>
            </a:endParaRPr>
          </a:p>
          <a:p>
            <a:pPr>
              <a:defRPr/>
            </a:pPr>
            <a:endParaRPr kumimoji="0" lang="zh-CN" altLang="en-US" dirty="0" smtClean="0">
              <a:solidFill>
                <a:srgbClr val="000000"/>
              </a:solidFill>
              <a:ea typeface="黑体" pitchFamily="49" charset="-122"/>
            </a:endParaRPr>
          </a:p>
        </p:txBody>
      </p:sp>
      <p:sp>
        <p:nvSpPr>
          <p:cNvPr id="2" name="矩形 1"/>
          <p:cNvSpPr/>
          <p:nvPr/>
        </p:nvSpPr>
        <p:spPr>
          <a:xfrm>
            <a:off x="7191290" y="1598639"/>
            <a:ext cx="846864" cy="7317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4400" dirty="0">
                <a:solidFill>
                  <a:srgbClr val="FF0000"/>
                </a:solidFill>
                <a:latin typeface="黑体" panose="02010609060101010101" pitchFamily="49" charset="-122"/>
                <a:ea typeface="黑体" panose="02010609060101010101" pitchFamily="49" charset="-122"/>
              </a:rPr>
              <a:t>大</a:t>
            </a:r>
          </a:p>
        </p:txBody>
      </p:sp>
      <p:sp>
        <p:nvSpPr>
          <p:cNvPr id="13" name="矩形 12"/>
          <p:cNvSpPr/>
          <p:nvPr/>
        </p:nvSpPr>
        <p:spPr>
          <a:xfrm>
            <a:off x="7191290" y="2920242"/>
            <a:ext cx="846864" cy="7317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4400" dirty="0" smtClean="0">
                <a:solidFill>
                  <a:srgbClr val="FF0000"/>
                </a:solidFill>
                <a:latin typeface="黑体" panose="02010609060101010101" pitchFamily="49" charset="-122"/>
                <a:ea typeface="黑体" panose="02010609060101010101" pitchFamily="49" charset="-122"/>
              </a:rPr>
              <a:t>杂</a:t>
            </a:r>
            <a:endParaRPr lang="zh-CN" altLang="en-US" sz="4400" dirty="0">
              <a:solidFill>
                <a:srgbClr val="FF0000"/>
              </a:solidFill>
              <a:latin typeface="黑体" panose="02010609060101010101" pitchFamily="49" charset="-122"/>
              <a:ea typeface="黑体" panose="02010609060101010101" pitchFamily="49" charset="-122"/>
            </a:endParaRPr>
          </a:p>
        </p:txBody>
      </p:sp>
      <p:sp>
        <p:nvSpPr>
          <p:cNvPr id="11" name="矩形 4" hidden="1"/>
          <p:cNvSpPr>
            <a:spLocks noChangeArrowheads="1"/>
          </p:cNvSpPr>
          <p:nvPr/>
        </p:nvSpPr>
        <p:spPr bwMode="auto">
          <a:xfrm>
            <a:off x="611560" y="3064668"/>
            <a:ext cx="8426450" cy="1200329"/>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a:spAutoFit/>
          </a:bodyPr>
          <a:lstStyle/>
          <a:p>
            <a:pPr algn="just" eaLnBrk="0" hangingPunct="0"/>
            <a:r>
              <a:rPr lang="zh-CN" altLang="en-US" sz="2400" dirty="0" smtClean="0">
                <a:latin typeface="黑体" panose="02010609060101010101" pitchFamily="49" charset="-122"/>
                <a:ea typeface="黑体" panose="02010609060101010101" pitchFamily="49" charset="-122"/>
                <a:sym typeface="微软雅黑" pitchFamily="34" charset="-122"/>
              </a:rPr>
              <a:t>“海量化</a:t>
            </a:r>
            <a:r>
              <a:rPr lang="en-US" altLang="zh-CN" sz="2400" dirty="0">
                <a:latin typeface="黑体" panose="02010609060101010101" pitchFamily="49" charset="-122"/>
                <a:ea typeface="黑体" panose="02010609060101010101" pitchFamily="49" charset="-122"/>
                <a:sym typeface="微软雅黑" pitchFamily="34" charset="-122"/>
              </a:rPr>
              <a:t>(Volume)</a:t>
            </a:r>
            <a:r>
              <a:rPr lang="zh-CN" altLang="en-US" sz="2400" dirty="0">
                <a:latin typeface="黑体" panose="02010609060101010101" pitchFamily="49" charset="-122"/>
                <a:ea typeface="黑体" panose="02010609060101010101" pitchFamily="49" charset="-122"/>
                <a:sym typeface="微软雅黑" pitchFamily="34" charset="-122"/>
              </a:rPr>
              <a:t>、多样化</a:t>
            </a:r>
            <a:r>
              <a:rPr lang="en-US" altLang="zh-CN" sz="2400" dirty="0">
                <a:latin typeface="黑体" panose="02010609060101010101" pitchFamily="49" charset="-122"/>
                <a:ea typeface="黑体" panose="02010609060101010101" pitchFamily="49" charset="-122"/>
                <a:sym typeface="微软雅黑" pitchFamily="34" charset="-122"/>
              </a:rPr>
              <a:t>(Variety)</a:t>
            </a:r>
            <a:r>
              <a:rPr lang="zh-CN" altLang="en-US" sz="2400" dirty="0">
                <a:latin typeface="黑体" panose="02010609060101010101" pitchFamily="49" charset="-122"/>
                <a:ea typeface="黑体" panose="02010609060101010101" pitchFamily="49" charset="-122"/>
                <a:sym typeface="微软雅黑" pitchFamily="34" charset="-122"/>
              </a:rPr>
              <a:t>、快速化</a:t>
            </a:r>
            <a:r>
              <a:rPr lang="en-US" altLang="zh-CN" sz="2400" dirty="0">
                <a:latin typeface="黑体" panose="02010609060101010101" pitchFamily="49" charset="-122"/>
                <a:ea typeface="黑体" panose="02010609060101010101" pitchFamily="49" charset="-122"/>
                <a:sym typeface="微软雅黑" pitchFamily="34" charset="-122"/>
              </a:rPr>
              <a:t>(Velocity)</a:t>
            </a:r>
            <a:r>
              <a:rPr lang="zh-CN" altLang="en-US" sz="2400" dirty="0">
                <a:latin typeface="黑体" panose="02010609060101010101" pitchFamily="49" charset="-122"/>
                <a:ea typeface="黑体" panose="02010609060101010101" pitchFamily="49" charset="-122"/>
                <a:sym typeface="微软雅黑" pitchFamily="34" charset="-122"/>
              </a:rPr>
              <a:t>、价值密度低（</a:t>
            </a:r>
            <a:r>
              <a:rPr lang="en-US" altLang="zh-CN" sz="2400" dirty="0">
                <a:latin typeface="黑体" panose="02010609060101010101" pitchFamily="49" charset="-122"/>
                <a:ea typeface="黑体" panose="02010609060101010101" pitchFamily="49" charset="-122"/>
                <a:sym typeface="微软雅黑" pitchFamily="34" charset="-122"/>
              </a:rPr>
              <a:t>Value</a:t>
            </a:r>
            <a:r>
              <a:rPr lang="zh-CN" altLang="en-US" sz="2400" dirty="0">
                <a:latin typeface="黑体" panose="02010609060101010101" pitchFamily="49" charset="-122"/>
                <a:ea typeface="黑体" panose="02010609060101010101" pitchFamily="49" charset="-122"/>
                <a:sym typeface="微软雅黑" pitchFamily="34" charset="-122"/>
              </a:rPr>
              <a:t>）”就是“大数据”的显著特征，或者说，只有具备这些特点的数据，才是大数据。</a:t>
            </a:r>
            <a:endParaRPr lang="zh-CN" altLang="en-US" sz="2800" dirty="0">
              <a:latin typeface="黑体" panose="02010609060101010101" pitchFamily="49" charset="-122"/>
              <a:ea typeface="黑体" panose="02010609060101010101" pitchFamily="49" charset="-122"/>
            </a:endParaRPr>
          </a:p>
        </p:txBody>
      </p:sp>
      <p:sp>
        <p:nvSpPr>
          <p:cNvPr id="14" name="矩形 13"/>
          <p:cNvSpPr/>
          <p:nvPr/>
        </p:nvSpPr>
        <p:spPr>
          <a:xfrm>
            <a:off x="7191290" y="4277564"/>
            <a:ext cx="846864" cy="7317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4400" dirty="0" smtClean="0">
                <a:solidFill>
                  <a:srgbClr val="FF0000"/>
                </a:solidFill>
                <a:latin typeface="黑体" panose="02010609060101010101" pitchFamily="49" charset="-122"/>
                <a:ea typeface="黑体" panose="02010609060101010101" pitchFamily="49" charset="-122"/>
              </a:rPr>
              <a:t>低</a:t>
            </a:r>
            <a:endParaRPr lang="zh-CN" altLang="en-US" sz="4400" dirty="0">
              <a:solidFill>
                <a:srgbClr val="FF0000"/>
              </a:solidFill>
              <a:latin typeface="黑体" panose="02010609060101010101" pitchFamily="49" charset="-122"/>
              <a:ea typeface="黑体" panose="02010609060101010101" pitchFamily="49" charset="-122"/>
            </a:endParaRPr>
          </a:p>
        </p:txBody>
      </p:sp>
      <p:sp>
        <p:nvSpPr>
          <p:cNvPr id="15" name="矩形 14"/>
          <p:cNvSpPr/>
          <p:nvPr/>
        </p:nvSpPr>
        <p:spPr>
          <a:xfrm>
            <a:off x="7191290" y="5563448"/>
            <a:ext cx="846864" cy="7317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4400" dirty="0" smtClean="0">
                <a:solidFill>
                  <a:srgbClr val="FF0000"/>
                </a:solidFill>
                <a:latin typeface="黑体" panose="02010609060101010101" pitchFamily="49" charset="-122"/>
                <a:ea typeface="黑体" panose="02010609060101010101" pitchFamily="49" charset="-122"/>
              </a:rPr>
              <a:t>快</a:t>
            </a:r>
            <a:endParaRPr lang="zh-CN" altLang="en-US" sz="4400" dirty="0">
              <a:solidFill>
                <a:srgbClr val="FF0000"/>
              </a:solidFill>
              <a:latin typeface="黑体" panose="02010609060101010101" pitchFamily="49" charset="-122"/>
              <a:ea typeface="黑体" panose="02010609060101010101" pitchFamily="49" charset="-122"/>
            </a:endParaRPr>
          </a:p>
        </p:txBody>
      </p:sp>
      <p:sp>
        <p:nvSpPr>
          <p:cNvPr id="17" name="矩形 16"/>
          <p:cNvSpPr/>
          <p:nvPr/>
        </p:nvSpPr>
        <p:spPr>
          <a:xfrm>
            <a:off x="1374656" y="0"/>
            <a:ext cx="5501600" cy="1138773"/>
          </a:xfrm>
          <a:prstGeom prst="rect">
            <a:avLst/>
          </a:prstGeom>
        </p:spPr>
        <p:txBody>
          <a:bodyPr wrap="square">
            <a:spAutoFit/>
          </a:bodyPr>
          <a:lstStyle/>
          <a:p>
            <a:r>
              <a:rPr lang="zh-CN" altLang="zh-CN" sz="4000" dirty="0" smtClean="0">
                <a:solidFill>
                  <a:schemeClr val="bg1"/>
                </a:solidFill>
                <a:latin typeface="黑体" panose="02010609060101010101" pitchFamily="49" charset="-122"/>
                <a:ea typeface="黑体" panose="02010609060101010101" pitchFamily="49" charset="-122"/>
              </a:rPr>
              <a:t>大数据的</a:t>
            </a:r>
            <a:r>
              <a:rPr lang="zh-CN" altLang="en-US" sz="4000" dirty="0" smtClean="0">
                <a:solidFill>
                  <a:schemeClr val="bg1"/>
                </a:solidFill>
                <a:latin typeface="黑体" panose="02010609060101010101" pitchFamily="49" charset="-122"/>
                <a:ea typeface="黑体" panose="02010609060101010101" pitchFamily="49" charset="-122"/>
              </a:rPr>
              <a:t>背景意义</a:t>
            </a:r>
            <a:endParaRPr lang="en-US" altLang="zh-CN" sz="4000" dirty="0" smtClean="0">
              <a:solidFill>
                <a:schemeClr val="bg1"/>
              </a:solidFill>
              <a:latin typeface="黑体" panose="02010609060101010101" pitchFamily="49" charset="-122"/>
              <a:ea typeface="黑体" panose="02010609060101010101" pitchFamily="49" charset="-122"/>
            </a:endParaRPr>
          </a:p>
          <a:p>
            <a:r>
              <a:rPr lang="en-US" altLang="zh-CN" sz="2800" dirty="0" smtClean="0">
                <a:solidFill>
                  <a:schemeClr val="bg1"/>
                </a:solidFill>
                <a:latin typeface="黑体" panose="02010609060101010101" pitchFamily="49" charset="-122"/>
                <a:ea typeface="黑体" panose="02010609060101010101" pitchFamily="49" charset="-122"/>
              </a:rPr>
              <a:t>		——</a:t>
            </a:r>
            <a:r>
              <a:rPr lang="zh-CN" altLang="en-US" sz="2800" dirty="0">
                <a:solidFill>
                  <a:schemeClr val="bg1"/>
                </a:solidFill>
                <a:latin typeface="黑体" panose="02010609060101010101" pitchFamily="49" charset="-122"/>
                <a:ea typeface="黑体" panose="02010609060101010101" pitchFamily="49" charset="-122"/>
              </a:rPr>
              <a:t>大数据</a:t>
            </a:r>
            <a:r>
              <a:rPr lang="zh-CN" altLang="en-US" sz="2800" dirty="0" smtClean="0">
                <a:solidFill>
                  <a:schemeClr val="bg1"/>
                </a:solidFill>
                <a:latin typeface="黑体" panose="02010609060101010101" pitchFamily="49" charset="-122"/>
                <a:ea typeface="黑体" panose="02010609060101010101" pitchFamily="49" charset="-122"/>
              </a:rPr>
              <a:t>的</a:t>
            </a:r>
            <a:r>
              <a:rPr lang="en-US" altLang="zh-CN" sz="2800" dirty="0" smtClean="0">
                <a:solidFill>
                  <a:schemeClr val="bg1"/>
                </a:solidFill>
                <a:latin typeface="黑体" panose="02010609060101010101" pitchFamily="49" charset="-122"/>
                <a:ea typeface="黑体" panose="02010609060101010101" pitchFamily="49" charset="-122"/>
              </a:rPr>
              <a:t>4V</a:t>
            </a:r>
            <a:r>
              <a:rPr lang="zh-CN" altLang="en-US" sz="2800" dirty="0" smtClean="0">
                <a:solidFill>
                  <a:schemeClr val="bg1"/>
                </a:solidFill>
                <a:latin typeface="黑体" panose="02010609060101010101" pitchFamily="49" charset="-122"/>
                <a:ea typeface="黑体" panose="02010609060101010101" pitchFamily="49" charset="-122"/>
              </a:rPr>
              <a:t>特性</a:t>
            </a:r>
            <a:endParaRPr lang="zh-CN" altLang="en-US" sz="2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82680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fltVal val="0"/>
                                          </p:val>
                                        </p:tav>
                                        <p:tav tm="100000">
                                          <p:val>
                                            <p:strVal val="#ppt_h"/>
                                          </p:val>
                                        </p:tav>
                                      </p:tavLst>
                                    </p:anim>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2" grpId="0" animBg="1"/>
      <p:bldP spid="13" grpId="0" animBg="1"/>
      <p:bldP spid="11"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04673" y="3286124"/>
            <a:ext cx="1728192" cy="680739"/>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lgn="ctr">
              <a:defRPr/>
            </a:pPr>
            <a:r>
              <a:rPr kumimoji="0" lang="zh-CN" altLang="en-US" sz="2800" dirty="0" smtClean="0">
                <a:solidFill>
                  <a:srgbClr val="000000"/>
                </a:solidFill>
                <a:ea typeface="黑体" pitchFamily="49" charset="-122"/>
              </a:rPr>
              <a:t>海量沙漠</a:t>
            </a:r>
          </a:p>
        </p:txBody>
      </p:sp>
      <p:sp>
        <p:nvSpPr>
          <p:cNvPr id="8" name="矩形 7"/>
          <p:cNvSpPr/>
          <p:nvPr/>
        </p:nvSpPr>
        <p:spPr>
          <a:xfrm>
            <a:off x="5014878" y="3212976"/>
            <a:ext cx="1645354" cy="642942"/>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lgn="ctr">
              <a:defRPr/>
            </a:pPr>
            <a:r>
              <a:rPr kumimoji="0" lang="zh-CN" altLang="en-US" sz="2800" dirty="0" smtClean="0">
                <a:solidFill>
                  <a:srgbClr val="000000"/>
                </a:solidFill>
                <a:ea typeface="黑体" pitchFamily="49" charset="-122"/>
              </a:rPr>
              <a:t>充满杂质</a:t>
            </a:r>
          </a:p>
        </p:txBody>
      </p:sp>
      <p:sp>
        <p:nvSpPr>
          <p:cNvPr id="9" name="矩形 8"/>
          <p:cNvSpPr/>
          <p:nvPr/>
        </p:nvSpPr>
        <p:spPr>
          <a:xfrm>
            <a:off x="1808971" y="5929330"/>
            <a:ext cx="1610901" cy="740030"/>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lgn="ctr">
              <a:defRPr/>
            </a:pPr>
            <a:r>
              <a:rPr kumimoji="0" lang="zh-CN" altLang="en-US" sz="2800" dirty="0" smtClean="0">
                <a:solidFill>
                  <a:srgbClr val="000000"/>
                </a:solidFill>
                <a:ea typeface="黑体" pitchFamily="49" charset="-122"/>
              </a:rPr>
              <a:t>只为粒金</a:t>
            </a:r>
          </a:p>
        </p:txBody>
      </p:sp>
      <p:sp>
        <p:nvSpPr>
          <p:cNvPr id="10" name="矩形 9"/>
          <p:cNvSpPr/>
          <p:nvPr/>
        </p:nvSpPr>
        <p:spPr>
          <a:xfrm>
            <a:off x="5004048" y="5954488"/>
            <a:ext cx="1825050" cy="714872"/>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lgn="ctr">
              <a:defRPr/>
            </a:pPr>
            <a:r>
              <a:rPr kumimoji="0" lang="zh-CN" altLang="en-US" sz="2800" dirty="0" smtClean="0">
                <a:solidFill>
                  <a:srgbClr val="000000"/>
                </a:solidFill>
                <a:ea typeface="黑体" pitchFamily="49" charset="-122"/>
              </a:rPr>
              <a:t>争分夺秒</a:t>
            </a:r>
          </a:p>
        </p:txBody>
      </p:sp>
      <p:sp>
        <p:nvSpPr>
          <p:cNvPr id="2" name="矩形 1"/>
          <p:cNvSpPr/>
          <p:nvPr/>
        </p:nvSpPr>
        <p:spPr>
          <a:xfrm>
            <a:off x="395536" y="2167344"/>
            <a:ext cx="846864" cy="7317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4400" dirty="0">
                <a:solidFill>
                  <a:srgbClr val="FF0000"/>
                </a:solidFill>
                <a:latin typeface="黑体" panose="02010609060101010101" pitchFamily="49" charset="-122"/>
                <a:ea typeface="黑体" panose="02010609060101010101" pitchFamily="49" charset="-122"/>
              </a:rPr>
              <a:t>大</a:t>
            </a:r>
          </a:p>
        </p:txBody>
      </p:sp>
      <p:sp>
        <p:nvSpPr>
          <p:cNvPr id="13" name="矩形 12"/>
          <p:cNvSpPr/>
          <p:nvPr/>
        </p:nvSpPr>
        <p:spPr>
          <a:xfrm>
            <a:off x="7253528" y="2161887"/>
            <a:ext cx="846864" cy="7317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4400" dirty="0" smtClean="0">
                <a:solidFill>
                  <a:srgbClr val="FF0000"/>
                </a:solidFill>
                <a:latin typeface="黑体" panose="02010609060101010101" pitchFamily="49" charset="-122"/>
                <a:ea typeface="黑体" panose="02010609060101010101" pitchFamily="49" charset="-122"/>
              </a:rPr>
              <a:t>杂</a:t>
            </a:r>
            <a:endParaRPr lang="zh-CN" altLang="en-US" sz="4400" dirty="0">
              <a:solidFill>
                <a:srgbClr val="FF0000"/>
              </a:solidFill>
              <a:latin typeface="黑体" panose="02010609060101010101" pitchFamily="49" charset="-122"/>
              <a:ea typeface="黑体" panose="02010609060101010101" pitchFamily="49" charset="-122"/>
            </a:endParaRPr>
          </a:p>
        </p:txBody>
      </p:sp>
      <p:sp>
        <p:nvSpPr>
          <p:cNvPr id="11" name="矩形 4" hidden="1"/>
          <p:cNvSpPr>
            <a:spLocks noChangeArrowheads="1"/>
          </p:cNvSpPr>
          <p:nvPr/>
        </p:nvSpPr>
        <p:spPr bwMode="auto">
          <a:xfrm>
            <a:off x="611560" y="3064668"/>
            <a:ext cx="8426450" cy="1200329"/>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a:spAutoFit/>
          </a:bodyPr>
          <a:lstStyle/>
          <a:p>
            <a:pPr algn="just" eaLnBrk="0" hangingPunct="0"/>
            <a:r>
              <a:rPr lang="zh-CN" altLang="en-US" sz="2400" dirty="0" smtClean="0">
                <a:latin typeface="黑体" panose="02010609060101010101" pitchFamily="49" charset="-122"/>
                <a:ea typeface="黑体" panose="02010609060101010101" pitchFamily="49" charset="-122"/>
                <a:sym typeface="微软雅黑" pitchFamily="34" charset="-122"/>
              </a:rPr>
              <a:t>“海量化</a:t>
            </a:r>
            <a:r>
              <a:rPr lang="en-US" altLang="zh-CN" sz="2400" dirty="0">
                <a:latin typeface="黑体" panose="02010609060101010101" pitchFamily="49" charset="-122"/>
                <a:ea typeface="黑体" panose="02010609060101010101" pitchFamily="49" charset="-122"/>
                <a:sym typeface="微软雅黑" pitchFamily="34" charset="-122"/>
              </a:rPr>
              <a:t>(Volume)</a:t>
            </a:r>
            <a:r>
              <a:rPr lang="zh-CN" altLang="en-US" sz="2400" dirty="0">
                <a:latin typeface="黑体" panose="02010609060101010101" pitchFamily="49" charset="-122"/>
                <a:ea typeface="黑体" panose="02010609060101010101" pitchFamily="49" charset="-122"/>
                <a:sym typeface="微软雅黑" pitchFamily="34" charset="-122"/>
              </a:rPr>
              <a:t>、多样化</a:t>
            </a:r>
            <a:r>
              <a:rPr lang="en-US" altLang="zh-CN" sz="2400" dirty="0">
                <a:latin typeface="黑体" panose="02010609060101010101" pitchFamily="49" charset="-122"/>
                <a:ea typeface="黑体" panose="02010609060101010101" pitchFamily="49" charset="-122"/>
                <a:sym typeface="微软雅黑" pitchFamily="34" charset="-122"/>
              </a:rPr>
              <a:t>(Variety)</a:t>
            </a:r>
            <a:r>
              <a:rPr lang="zh-CN" altLang="en-US" sz="2400" dirty="0">
                <a:latin typeface="黑体" panose="02010609060101010101" pitchFamily="49" charset="-122"/>
                <a:ea typeface="黑体" panose="02010609060101010101" pitchFamily="49" charset="-122"/>
                <a:sym typeface="微软雅黑" pitchFamily="34" charset="-122"/>
              </a:rPr>
              <a:t>、快速化</a:t>
            </a:r>
            <a:r>
              <a:rPr lang="en-US" altLang="zh-CN" sz="2400" dirty="0">
                <a:latin typeface="黑体" panose="02010609060101010101" pitchFamily="49" charset="-122"/>
                <a:ea typeface="黑体" panose="02010609060101010101" pitchFamily="49" charset="-122"/>
                <a:sym typeface="微软雅黑" pitchFamily="34" charset="-122"/>
              </a:rPr>
              <a:t>(Velocity)</a:t>
            </a:r>
            <a:r>
              <a:rPr lang="zh-CN" altLang="en-US" sz="2400" dirty="0">
                <a:latin typeface="黑体" panose="02010609060101010101" pitchFamily="49" charset="-122"/>
                <a:ea typeface="黑体" panose="02010609060101010101" pitchFamily="49" charset="-122"/>
                <a:sym typeface="微软雅黑" pitchFamily="34" charset="-122"/>
              </a:rPr>
              <a:t>、价值密度低（</a:t>
            </a:r>
            <a:r>
              <a:rPr lang="en-US" altLang="zh-CN" sz="2400" dirty="0">
                <a:latin typeface="黑体" panose="02010609060101010101" pitchFamily="49" charset="-122"/>
                <a:ea typeface="黑体" panose="02010609060101010101" pitchFamily="49" charset="-122"/>
                <a:sym typeface="微软雅黑" pitchFamily="34" charset="-122"/>
              </a:rPr>
              <a:t>Value</a:t>
            </a:r>
            <a:r>
              <a:rPr lang="zh-CN" altLang="en-US" sz="2400" dirty="0">
                <a:latin typeface="黑体" panose="02010609060101010101" pitchFamily="49" charset="-122"/>
                <a:ea typeface="黑体" panose="02010609060101010101" pitchFamily="49" charset="-122"/>
                <a:sym typeface="微软雅黑" pitchFamily="34" charset="-122"/>
              </a:rPr>
              <a:t>）”就是“大数据”的显著特征，或者说，只有具备这些特点的数据，才是大数据。</a:t>
            </a:r>
            <a:endParaRPr lang="zh-CN" altLang="en-US" sz="2800" dirty="0">
              <a:latin typeface="黑体" panose="02010609060101010101" pitchFamily="49" charset="-122"/>
              <a:ea typeface="黑体" panose="02010609060101010101" pitchFamily="49" charset="-122"/>
            </a:endParaRPr>
          </a:p>
        </p:txBody>
      </p:sp>
      <p:sp>
        <p:nvSpPr>
          <p:cNvPr id="14" name="矩形 13"/>
          <p:cNvSpPr/>
          <p:nvPr/>
        </p:nvSpPr>
        <p:spPr>
          <a:xfrm>
            <a:off x="395536" y="4814467"/>
            <a:ext cx="846864" cy="7317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4400" dirty="0" smtClean="0">
                <a:solidFill>
                  <a:srgbClr val="FF0000"/>
                </a:solidFill>
                <a:latin typeface="黑体" panose="02010609060101010101" pitchFamily="49" charset="-122"/>
                <a:ea typeface="黑体" panose="02010609060101010101" pitchFamily="49" charset="-122"/>
              </a:rPr>
              <a:t>低</a:t>
            </a:r>
            <a:endParaRPr lang="zh-CN" altLang="en-US" sz="4400" dirty="0">
              <a:solidFill>
                <a:srgbClr val="FF0000"/>
              </a:solidFill>
              <a:latin typeface="黑体" panose="02010609060101010101" pitchFamily="49" charset="-122"/>
              <a:ea typeface="黑体" panose="02010609060101010101" pitchFamily="49" charset="-122"/>
            </a:endParaRPr>
          </a:p>
        </p:txBody>
      </p:sp>
      <p:sp>
        <p:nvSpPr>
          <p:cNvPr id="15" name="矩形 14"/>
          <p:cNvSpPr/>
          <p:nvPr/>
        </p:nvSpPr>
        <p:spPr>
          <a:xfrm>
            <a:off x="7397544" y="4844186"/>
            <a:ext cx="846864" cy="7317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4400" dirty="0" smtClean="0">
                <a:solidFill>
                  <a:srgbClr val="FF0000"/>
                </a:solidFill>
                <a:latin typeface="黑体" panose="02010609060101010101" pitchFamily="49" charset="-122"/>
                <a:ea typeface="黑体" panose="02010609060101010101" pitchFamily="49" charset="-122"/>
              </a:rPr>
              <a:t>快</a:t>
            </a:r>
            <a:endParaRPr lang="zh-CN" altLang="en-US" sz="4400" dirty="0">
              <a:solidFill>
                <a:srgbClr val="FF0000"/>
              </a:solidFill>
              <a:latin typeface="黑体" panose="02010609060101010101" pitchFamily="49" charset="-122"/>
              <a:ea typeface="黑体" panose="02010609060101010101" pitchFamily="49" charset="-122"/>
            </a:endParaRPr>
          </a:p>
        </p:txBody>
      </p:sp>
      <p:pic>
        <p:nvPicPr>
          <p:cNvPr id="1026" name="Picture 2" descr="http://pic.baike.soso.com/p/20090104/20090104120000-1062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1363927"/>
            <a:ext cx="230425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2810" y="1363927"/>
            <a:ext cx="2415454" cy="1615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2810" y="4005064"/>
            <a:ext cx="2487462" cy="1865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8229" y="4079810"/>
            <a:ext cx="2341080" cy="1849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16"/>
          <p:cNvSpPr/>
          <p:nvPr/>
        </p:nvSpPr>
        <p:spPr>
          <a:xfrm>
            <a:off x="1374656" y="0"/>
            <a:ext cx="5501600" cy="1138773"/>
          </a:xfrm>
          <a:prstGeom prst="rect">
            <a:avLst/>
          </a:prstGeom>
        </p:spPr>
        <p:txBody>
          <a:bodyPr wrap="square">
            <a:spAutoFit/>
          </a:bodyPr>
          <a:lstStyle/>
          <a:p>
            <a:r>
              <a:rPr lang="zh-CN" altLang="zh-CN" sz="4000" dirty="0" smtClean="0">
                <a:solidFill>
                  <a:schemeClr val="bg1"/>
                </a:solidFill>
                <a:latin typeface="黑体" panose="02010609060101010101" pitchFamily="49" charset="-122"/>
                <a:ea typeface="黑体" panose="02010609060101010101" pitchFamily="49" charset="-122"/>
              </a:rPr>
              <a:t>大数据的</a:t>
            </a:r>
            <a:r>
              <a:rPr lang="zh-CN" altLang="en-US" sz="4000" dirty="0" smtClean="0">
                <a:solidFill>
                  <a:schemeClr val="bg1"/>
                </a:solidFill>
                <a:latin typeface="黑体" panose="02010609060101010101" pitchFamily="49" charset="-122"/>
                <a:ea typeface="黑体" panose="02010609060101010101" pitchFamily="49" charset="-122"/>
              </a:rPr>
              <a:t>背景意义</a:t>
            </a:r>
            <a:endParaRPr lang="en-US" altLang="zh-CN" sz="4000" dirty="0" smtClean="0">
              <a:solidFill>
                <a:schemeClr val="bg1"/>
              </a:solidFill>
              <a:latin typeface="黑体" panose="02010609060101010101" pitchFamily="49" charset="-122"/>
              <a:ea typeface="黑体" panose="02010609060101010101" pitchFamily="49" charset="-122"/>
            </a:endParaRPr>
          </a:p>
          <a:p>
            <a:r>
              <a:rPr lang="en-US" altLang="zh-CN" sz="2800" dirty="0" smtClean="0">
                <a:solidFill>
                  <a:schemeClr val="bg1"/>
                </a:solidFill>
                <a:latin typeface="黑体" panose="02010609060101010101" pitchFamily="49" charset="-122"/>
                <a:ea typeface="黑体" panose="02010609060101010101" pitchFamily="49" charset="-122"/>
              </a:rPr>
              <a:t>		——</a:t>
            </a:r>
            <a:r>
              <a:rPr lang="zh-CN" altLang="en-US" sz="2800" dirty="0">
                <a:solidFill>
                  <a:schemeClr val="bg1"/>
                </a:solidFill>
                <a:latin typeface="黑体" panose="02010609060101010101" pitchFamily="49" charset="-122"/>
                <a:ea typeface="黑体" panose="02010609060101010101" pitchFamily="49" charset="-122"/>
              </a:rPr>
              <a:t>大数据</a:t>
            </a:r>
            <a:r>
              <a:rPr lang="zh-CN" altLang="en-US" sz="2800" dirty="0" smtClean="0">
                <a:solidFill>
                  <a:schemeClr val="bg1"/>
                </a:solidFill>
                <a:latin typeface="黑体" panose="02010609060101010101" pitchFamily="49" charset="-122"/>
                <a:ea typeface="黑体" panose="02010609060101010101" pitchFamily="49" charset="-122"/>
              </a:rPr>
              <a:t>的</a:t>
            </a:r>
            <a:r>
              <a:rPr lang="en-US" altLang="zh-CN" sz="2800" dirty="0" smtClean="0">
                <a:solidFill>
                  <a:schemeClr val="bg1"/>
                </a:solidFill>
                <a:latin typeface="黑体" panose="02010609060101010101" pitchFamily="49" charset="-122"/>
                <a:ea typeface="黑体" panose="02010609060101010101" pitchFamily="49" charset="-122"/>
              </a:rPr>
              <a:t>4V</a:t>
            </a:r>
            <a:r>
              <a:rPr lang="zh-CN" altLang="en-US" sz="2800" dirty="0" smtClean="0">
                <a:solidFill>
                  <a:schemeClr val="bg1"/>
                </a:solidFill>
                <a:latin typeface="黑体" panose="02010609060101010101" pitchFamily="49" charset="-122"/>
                <a:ea typeface="黑体" panose="02010609060101010101" pitchFamily="49" charset="-122"/>
              </a:rPr>
              <a:t>特性</a:t>
            </a:r>
            <a:endParaRPr lang="zh-CN" altLang="en-US" sz="2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0453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fade">
                                      <p:cBhvr>
                                        <p:cTn id="23" dur="500"/>
                                        <p:tgtEl>
                                          <p:spTgt spid="10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31"/>
                                        </p:tgtEl>
                                        <p:attrNameLst>
                                          <p:attrName>style.visibility</p:attrName>
                                        </p:attrNameLst>
                                      </p:cBhvr>
                                      <p:to>
                                        <p:strVal val="visible"/>
                                      </p:to>
                                    </p:set>
                                    <p:animEffect transition="in" filter="fade">
                                      <p:cBhvr>
                                        <p:cTn id="34" dur="500"/>
                                        <p:tgtEl>
                                          <p:spTgt spid="10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29"/>
                                        </p:tgtEl>
                                        <p:attrNameLst>
                                          <p:attrName>style.visibility</p:attrName>
                                        </p:attrNameLst>
                                      </p:cBhvr>
                                      <p:to>
                                        <p:strVal val="visible"/>
                                      </p:to>
                                    </p:set>
                                    <p:animEffect transition="in" filter="fade">
                                      <p:cBhvr>
                                        <p:cTn id="45" dur="500"/>
                                        <p:tgtEl>
                                          <p:spTgt spid="10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2" grpId="0" animBg="1"/>
      <p:bldP spid="13" grpId="0" animBg="1"/>
      <p:bldP spid="11"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412776"/>
            <a:ext cx="8235999" cy="5062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4"/>
          <p:cNvSpPr>
            <a:spLocks noChangeArrowheads="1"/>
          </p:cNvSpPr>
          <p:nvPr/>
        </p:nvSpPr>
        <p:spPr bwMode="auto">
          <a:xfrm>
            <a:off x="683568" y="1181943"/>
            <a:ext cx="7334250" cy="46166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eaLnBrk="0" hangingPunct="0"/>
            <a:r>
              <a:rPr lang="zh-CN" altLang="en-US" sz="2400" dirty="0" smtClean="0">
                <a:solidFill>
                  <a:schemeClr val="tx1"/>
                </a:solidFill>
                <a:latin typeface="黑体" panose="02010609060101010101" pitchFamily="49" charset="-122"/>
                <a:ea typeface="黑体" panose="02010609060101010101" pitchFamily="49" charset="-122"/>
              </a:rPr>
              <a:t>大数据科研属于“数据密集型”</a:t>
            </a:r>
            <a:r>
              <a:rPr lang="zh-CN" altLang="en-US" sz="2400" dirty="0">
                <a:solidFill>
                  <a:schemeClr val="tx1"/>
                </a:solidFill>
                <a:latin typeface="黑体" panose="02010609060101010101" pitchFamily="49" charset="-122"/>
                <a:ea typeface="黑体" panose="02010609060101010101" pitchFamily="49" charset="-122"/>
              </a:rPr>
              <a:t>的科学发现第四范式</a:t>
            </a:r>
          </a:p>
        </p:txBody>
      </p:sp>
      <p:sp>
        <p:nvSpPr>
          <p:cNvPr id="2" name="云形标注 1"/>
          <p:cNvSpPr/>
          <p:nvPr/>
        </p:nvSpPr>
        <p:spPr>
          <a:xfrm>
            <a:off x="4350693" y="3140968"/>
            <a:ext cx="2381547" cy="1224136"/>
          </a:xfrm>
          <a:prstGeom prst="cloudCallout">
            <a:avLst>
              <a:gd name="adj1" fmla="val 45237"/>
              <a:gd name="adj2" fmla="val 100916"/>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lang="en-US" altLang="zh-CN" sz="1600" dirty="0" smtClean="0">
              <a:latin typeface="Times New Roman" panose="02020603050405020304" pitchFamily="18" charset="0"/>
              <a:ea typeface="黑体" pitchFamily="49" charset="-122"/>
              <a:cs typeface="Times New Roman" panose="02020603050405020304" pitchFamily="18" charset="0"/>
            </a:endParaRPr>
          </a:p>
          <a:p>
            <a:pPr algn="just"/>
            <a:r>
              <a:rPr lang="en-US" altLang="zh-CN" sz="1600" dirty="0" smtClean="0">
                <a:latin typeface="Times New Roman" panose="02020603050405020304" pitchFamily="18" charset="0"/>
                <a:ea typeface="黑体" pitchFamily="49" charset="-122"/>
                <a:cs typeface="Times New Roman" panose="02020603050405020304" pitchFamily="18" charset="0"/>
              </a:rPr>
              <a:t>2007</a:t>
            </a:r>
            <a:r>
              <a:rPr lang="zh-CN" altLang="en-US" sz="1600" dirty="0">
                <a:latin typeface="Times New Roman" panose="02020603050405020304" pitchFamily="18" charset="0"/>
                <a:ea typeface="黑体" pitchFamily="49" charset="-122"/>
                <a:cs typeface="Times New Roman" panose="02020603050405020304" pitchFamily="18" charset="0"/>
              </a:rPr>
              <a:t>年，已故的图灵奖得主吉姆</a:t>
            </a:r>
            <a:r>
              <a:rPr lang="en-US" altLang="zh-CN" sz="1600" dirty="0">
                <a:latin typeface="Times New Roman" panose="02020603050405020304" pitchFamily="18" charset="0"/>
                <a:ea typeface="黑体" pitchFamily="49" charset="-122"/>
                <a:cs typeface="Times New Roman" panose="02020603050405020304" pitchFamily="18" charset="0"/>
              </a:rPr>
              <a:t>·</a:t>
            </a:r>
            <a:r>
              <a:rPr lang="zh-CN" altLang="en-US" sz="1600" dirty="0">
                <a:latin typeface="Times New Roman" panose="02020603050405020304" pitchFamily="18" charset="0"/>
                <a:ea typeface="黑体" pitchFamily="49" charset="-122"/>
                <a:cs typeface="Times New Roman" panose="02020603050405020304" pitchFamily="18" charset="0"/>
              </a:rPr>
              <a:t>格雷（</a:t>
            </a:r>
            <a:r>
              <a:rPr lang="en-US" altLang="zh-CN" sz="1600" dirty="0">
                <a:latin typeface="Times New Roman" panose="02020603050405020304" pitchFamily="18" charset="0"/>
                <a:ea typeface="黑体" pitchFamily="49" charset="-122"/>
                <a:cs typeface="Times New Roman" panose="02020603050405020304" pitchFamily="18" charset="0"/>
              </a:rPr>
              <a:t>Jim </a:t>
            </a:r>
            <a:r>
              <a:rPr lang="en-US" altLang="zh-CN" sz="1600" dirty="0" smtClean="0">
                <a:latin typeface="Times New Roman" panose="02020603050405020304" pitchFamily="18" charset="0"/>
                <a:ea typeface="黑体" pitchFamily="49" charset="-122"/>
                <a:cs typeface="Times New Roman" panose="02020603050405020304" pitchFamily="18" charset="0"/>
              </a:rPr>
              <a:t>Gray</a:t>
            </a:r>
            <a:r>
              <a:rPr lang="zh-CN" altLang="en-US" sz="1600" dirty="0">
                <a:latin typeface="Times New Roman" panose="02020603050405020304" pitchFamily="18" charset="0"/>
                <a:ea typeface="黑体" pitchFamily="49" charset="-122"/>
                <a:cs typeface="Times New Roman" panose="02020603050405020304" pitchFamily="18" charset="0"/>
              </a:rPr>
              <a:t>）</a:t>
            </a:r>
          </a:p>
          <a:p>
            <a:pPr algn="just"/>
            <a:endParaRPr lang="zh-CN" altLang="en-US" sz="1600" dirty="0"/>
          </a:p>
        </p:txBody>
      </p:sp>
      <p:sp>
        <p:nvSpPr>
          <p:cNvPr id="6" name="标题 1"/>
          <p:cNvSpPr txBox="1">
            <a:spLocks/>
          </p:cNvSpPr>
          <p:nvPr/>
        </p:nvSpPr>
        <p:spPr>
          <a:xfrm>
            <a:off x="313184" y="202630"/>
            <a:ext cx="6779096" cy="778098"/>
          </a:xfrm>
          <a:prstGeom prst="rect">
            <a:avLst/>
          </a:prstGeom>
        </p:spPr>
        <p:txBody>
          <a:bodyPr>
            <a:normAutofit/>
          </a:bodyPr>
          <a:lstStyle>
            <a:lvl1pPr algn="ctr" defTabSz="914400" rtl="0" eaLnBrk="1" latinLnBrk="0" hangingPunct="1">
              <a:spcBef>
                <a:spcPct val="0"/>
              </a:spcBef>
              <a:buNone/>
              <a:defRPr sz="4000" b="1" kern="1200">
                <a:solidFill>
                  <a:schemeClr val="bg1"/>
                </a:solidFill>
                <a:latin typeface="+mj-lt"/>
                <a:ea typeface="+mj-ea"/>
                <a:cs typeface="+mj-cs"/>
              </a:defRPr>
            </a:lvl1pPr>
          </a:lstStyle>
          <a:p>
            <a:r>
              <a:rPr lang="zh-CN" altLang="en-US" dirty="0">
                <a:latin typeface="黑体" panose="02010609060101010101" pitchFamily="49" charset="-122"/>
                <a:ea typeface="黑体" panose="02010609060101010101" pitchFamily="49" charset="-122"/>
              </a:rPr>
              <a:t>大数据研究的科学价值</a:t>
            </a:r>
          </a:p>
        </p:txBody>
      </p:sp>
    </p:spTree>
    <p:extLst>
      <p:ext uri="{BB962C8B-B14F-4D97-AF65-F5344CB8AC3E}">
        <p14:creationId xmlns:p14="http://schemas.microsoft.com/office/powerpoint/2010/main" val="306297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barn(inVertical)">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6" name="Picture 8" descr="http://t2.gstatic.com/images?q=tbn:ANd9GcT8DrklHM-kcgKw8cF_BnTswlsbVI7dgA8x-RYAUWbcWe4VMyz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332595"/>
            <a:ext cx="1483114" cy="19800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2322612"/>
            <a:ext cx="3905250" cy="2085975"/>
          </a:xfrm>
          <a:prstGeom prst="rect">
            <a:avLst/>
          </a:prstGeom>
          <a:ln/>
        </p:spPr>
        <p:style>
          <a:lnRef idx="2">
            <a:schemeClr val="accent2">
              <a:shade val="50000"/>
            </a:schemeClr>
          </a:lnRef>
          <a:fillRef idx="1">
            <a:schemeClr val="accent2"/>
          </a:fillRef>
          <a:effectRef idx="0">
            <a:schemeClr val="accent2"/>
          </a:effectRef>
          <a:fontRef idx="minor">
            <a:schemeClr val="lt1"/>
          </a:fontRef>
        </p:style>
      </p:pic>
      <p:sp>
        <p:nvSpPr>
          <p:cNvPr id="2" name="矩形 1"/>
          <p:cNvSpPr/>
          <p:nvPr/>
        </p:nvSpPr>
        <p:spPr>
          <a:xfrm>
            <a:off x="570157" y="3369989"/>
            <a:ext cx="2286000" cy="923330"/>
          </a:xfrm>
          <a:prstGeom prst="rect">
            <a:avLst/>
          </a:prstGeom>
        </p:spPr>
        <p:txBody>
          <a:bodyPr wrap="square">
            <a:spAutoFit/>
          </a:bodyPr>
          <a:lstStyle/>
          <a:p>
            <a:pPr algn="ctr"/>
            <a:r>
              <a:rPr lang="zh-CN" altLang="en-US" dirty="0">
                <a:latin typeface="黑体" pitchFamily="49" charset="-122"/>
                <a:ea typeface="黑体" pitchFamily="49" charset="-122"/>
              </a:rPr>
              <a:t>李国</a:t>
            </a:r>
            <a:r>
              <a:rPr lang="zh-CN" altLang="en-US" dirty="0" smtClean="0">
                <a:latin typeface="黑体" pitchFamily="49" charset="-122"/>
                <a:ea typeface="黑体" pitchFamily="49" charset="-122"/>
              </a:rPr>
              <a:t>杰</a:t>
            </a:r>
            <a:endParaRPr lang="en-US" altLang="zh-CN" dirty="0" smtClean="0">
              <a:latin typeface="黑体" pitchFamily="49" charset="-122"/>
              <a:ea typeface="黑体" pitchFamily="49" charset="-122"/>
            </a:endParaRPr>
          </a:p>
          <a:p>
            <a:pPr algn="ctr"/>
            <a:r>
              <a:rPr lang="zh-CN" altLang="en-US" dirty="0" smtClean="0">
                <a:latin typeface="黑体" pitchFamily="49" charset="-122"/>
                <a:ea typeface="黑体" pitchFamily="49" charset="-122"/>
              </a:rPr>
              <a:t>（</a:t>
            </a:r>
            <a:r>
              <a:rPr lang="zh-CN" altLang="en-US" dirty="0">
                <a:latin typeface="黑体" pitchFamily="49" charset="-122"/>
                <a:ea typeface="黑体" pitchFamily="49" charset="-122"/>
              </a:rPr>
              <a:t>中国工程院院士</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pPr algn="ctr"/>
            <a:r>
              <a:rPr lang="zh-CN" altLang="en-US" dirty="0">
                <a:latin typeface="黑体" pitchFamily="49" charset="-122"/>
                <a:ea typeface="黑体" pitchFamily="49" charset="-122"/>
              </a:rPr>
              <a:t>大数据</a:t>
            </a:r>
            <a:r>
              <a:rPr lang="zh-CN" altLang="en-US" dirty="0" smtClean="0">
                <a:latin typeface="黑体" pitchFamily="49" charset="-122"/>
                <a:ea typeface="黑体" pitchFamily="49" charset="-122"/>
              </a:rPr>
              <a:t>专委会主任）</a:t>
            </a:r>
            <a:endParaRPr lang="en-US" altLang="zh-CN" dirty="0">
              <a:latin typeface="黑体" pitchFamily="49" charset="-122"/>
              <a:ea typeface="黑体" pitchFamily="49" charset="-122"/>
            </a:endParaRPr>
          </a:p>
        </p:txBody>
      </p:sp>
      <p:pic>
        <p:nvPicPr>
          <p:cNvPr id="22533" name="Picture 5" descr="http://www.fudan.edu.cn/upload/photos/4e4c72cc-c520-4e80-867a-3a43ca78f7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6296" y="2969754"/>
            <a:ext cx="1742034" cy="2395297"/>
          </a:xfrm>
          <a:prstGeom prst="round2DiagRect">
            <a:avLst>
              <a:gd name="adj1" fmla="val 16667"/>
              <a:gd name="adj2" fmla="val 0"/>
            </a:avLst>
          </a:prstGeom>
          <a:ln/>
        </p:spPr>
        <p:style>
          <a:lnRef idx="2">
            <a:schemeClr val="accent1"/>
          </a:lnRef>
          <a:fillRef idx="1">
            <a:schemeClr val="lt1"/>
          </a:fillRef>
          <a:effectRef idx="0">
            <a:schemeClr val="accent1"/>
          </a:effectRef>
          <a:fontRef idx="minor">
            <a:schemeClr val="dk1"/>
          </a:fontRef>
        </p:style>
      </p:pic>
      <p:sp>
        <p:nvSpPr>
          <p:cNvPr id="3" name="矩形 2"/>
          <p:cNvSpPr/>
          <p:nvPr/>
        </p:nvSpPr>
        <p:spPr>
          <a:xfrm>
            <a:off x="645009" y="4786118"/>
            <a:ext cx="5616624" cy="16312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000" dirty="0" smtClean="0">
                <a:latin typeface="黑体" panose="02010609060101010101" pitchFamily="49" charset="-122"/>
                <a:ea typeface="黑体" panose="02010609060101010101" pitchFamily="49" charset="-122"/>
              </a:rPr>
              <a:t>“现代</a:t>
            </a:r>
            <a:r>
              <a:rPr lang="zh-CN" altLang="en-US" sz="2000" dirty="0">
                <a:latin typeface="黑体" panose="02010609060101010101" pitchFamily="49" charset="-122"/>
                <a:ea typeface="黑体" panose="02010609060101010101" pitchFamily="49" charset="-122"/>
              </a:rPr>
              <a:t>生命科学信息已具备</a:t>
            </a:r>
            <a:r>
              <a:rPr lang="zh-CN" altLang="en-US" sz="2000" dirty="0">
                <a:solidFill>
                  <a:srgbClr val="FF0000"/>
                </a:solidFill>
                <a:latin typeface="黑体" panose="02010609060101010101" pitchFamily="49" charset="-122"/>
                <a:ea typeface="黑体" panose="02010609060101010101" pitchFamily="49" charset="-122"/>
              </a:rPr>
              <a:t>大数据公认的</a:t>
            </a:r>
            <a:r>
              <a:rPr lang="en-US" altLang="zh-CN" sz="2000" dirty="0">
                <a:solidFill>
                  <a:srgbClr val="FF0000"/>
                </a:solidFill>
                <a:latin typeface="黑体" panose="02010609060101010101" pitchFamily="49" charset="-122"/>
                <a:ea typeface="黑体" panose="02010609060101010101" pitchFamily="49" charset="-122"/>
              </a:rPr>
              <a:t>4V</a:t>
            </a:r>
            <a:r>
              <a:rPr lang="zh-CN" altLang="en-US" sz="2000" dirty="0">
                <a:solidFill>
                  <a:srgbClr val="FF0000"/>
                </a:solidFill>
                <a:latin typeface="黑体" panose="02010609060101010101" pitchFamily="49" charset="-122"/>
                <a:ea typeface="黑体" panose="02010609060101010101" pitchFamily="49" charset="-122"/>
              </a:rPr>
              <a:t>特征</a:t>
            </a:r>
            <a:r>
              <a:rPr lang="zh-CN" altLang="en-US" sz="2000" dirty="0">
                <a:latin typeface="黑体" panose="02010609060101010101" pitchFamily="49" charset="-122"/>
                <a:ea typeface="黑体" panose="02010609060101010101" pitchFamily="49" charset="-122"/>
              </a:rPr>
              <a:t>，同时，大数据彻底颠覆了传统生命科学以假说指导实验和以模式生物为研究主体的科学发现模式，</a:t>
            </a:r>
            <a:r>
              <a:rPr lang="zh-CN" altLang="en-US" sz="2000" dirty="0">
                <a:solidFill>
                  <a:srgbClr val="FF0000"/>
                </a:solidFill>
                <a:latin typeface="黑体" panose="02010609060101010101" pitchFamily="49" charset="-122"/>
                <a:ea typeface="黑体" panose="02010609060101010101" pitchFamily="49" charset="-122"/>
              </a:rPr>
              <a:t>使生命科学研究开始进入“数据密集型”的科学发现第四范式时代</a:t>
            </a:r>
            <a:r>
              <a:rPr lang="zh-CN" altLang="en-US" sz="2000" dirty="0" smtClean="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4" name="矩形 3"/>
          <p:cNvSpPr/>
          <p:nvPr/>
        </p:nvSpPr>
        <p:spPr>
          <a:xfrm>
            <a:off x="6404223" y="5524782"/>
            <a:ext cx="2736304" cy="1200329"/>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赵国</a:t>
            </a:r>
            <a:r>
              <a:rPr lang="zh-CN" altLang="en-US" dirty="0" smtClean="0">
                <a:latin typeface="黑体" panose="02010609060101010101" pitchFamily="49" charset="-122"/>
                <a:ea typeface="黑体" panose="02010609060101010101" pitchFamily="49" charset="-122"/>
              </a:rPr>
              <a:t>屏</a:t>
            </a:r>
            <a:endParaRPr lang="en-US" altLang="zh-CN" dirty="0" smtClean="0">
              <a:latin typeface="黑体" panose="02010609060101010101" pitchFamily="49" charset="-122"/>
              <a:ea typeface="黑体" panose="02010609060101010101" pitchFamily="49" charset="-122"/>
            </a:endParaRPr>
          </a:p>
          <a:p>
            <a:pPr algn="ctr"/>
            <a:r>
              <a:rPr lang="zh-CN" altLang="en-US" dirty="0" smtClean="0">
                <a:latin typeface="黑体" panose="02010609060101010101" pitchFamily="49" charset="-122"/>
                <a:ea typeface="黑体" panose="02010609060101010101" pitchFamily="49" charset="-122"/>
              </a:rPr>
              <a:t>（中科院</a:t>
            </a:r>
            <a:r>
              <a:rPr lang="zh-CN" altLang="en-US" dirty="0">
                <a:latin typeface="黑体" panose="02010609060101010101" pitchFamily="49" charset="-122"/>
                <a:ea typeface="黑体" panose="02010609060101010101" pitchFamily="49" charset="-122"/>
              </a:rPr>
              <a:t>院士</a:t>
            </a:r>
            <a:r>
              <a:rPr lang="zh-CN" altLang="en-US" dirty="0" smtClean="0">
                <a:latin typeface="黑体" panose="02010609060101010101" pitchFamily="49" charset="-122"/>
                <a:ea typeface="黑体" panose="02010609060101010101" pitchFamily="49" charset="-122"/>
              </a:rPr>
              <a:t>，国家</a:t>
            </a:r>
            <a:r>
              <a:rPr lang="zh-CN" altLang="en-US" dirty="0">
                <a:latin typeface="黑体" panose="02010609060101010101" pitchFamily="49" charset="-122"/>
                <a:ea typeface="黑体" panose="02010609060101010101" pitchFamily="49" charset="-122"/>
              </a:rPr>
              <a:t>人类基因组南方中心执行</a:t>
            </a:r>
            <a:r>
              <a:rPr lang="zh-CN" altLang="en-US" dirty="0" smtClean="0">
                <a:latin typeface="黑体" panose="02010609060101010101" pitchFamily="49" charset="-122"/>
                <a:ea typeface="黑体" panose="02010609060101010101" pitchFamily="49" charset="-122"/>
              </a:rPr>
              <a:t>主任，</a:t>
            </a:r>
            <a:endParaRPr lang="en-US" altLang="zh-CN" dirty="0" smtClean="0">
              <a:latin typeface="黑体" panose="02010609060101010101" pitchFamily="49" charset="-122"/>
              <a:ea typeface="黑体" panose="02010609060101010101" pitchFamily="49" charset="-122"/>
            </a:endParaRPr>
          </a:p>
          <a:p>
            <a:pPr algn="ctr"/>
            <a:r>
              <a:rPr lang="zh-CN" altLang="en-US" dirty="0" smtClean="0">
                <a:latin typeface="黑体" panose="02010609060101010101" pitchFamily="49" charset="-122"/>
                <a:ea typeface="黑体" panose="02010609060101010101" pitchFamily="49" charset="-122"/>
              </a:rPr>
              <a:t>分子</a:t>
            </a:r>
            <a:r>
              <a:rPr lang="zh-CN" altLang="en-US" dirty="0">
                <a:latin typeface="黑体" panose="02010609060101010101" pitchFamily="49" charset="-122"/>
                <a:ea typeface="黑体" panose="02010609060101010101" pitchFamily="49" charset="-122"/>
              </a:rPr>
              <a:t>微生物学</a:t>
            </a:r>
            <a:r>
              <a:rPr lang="zh-CN" altLang="en-US" dirty="0" smtClean="0">
                <a:latin typeface="黑体" panose="02010609060101010101" pitchFamily="49" charset="-122"/>
                <a:ea typeface="黑体" panose="02010609060101010101" pitchFamily="49" charset="-122"/>
              </a:rPr>
              <a:t>专家）</a:t>
            </a:r>
            <a:endParaRPr lang="zh-CN" altLang="en-US" dirty="0">
              <a:latin typeface="黑体" panose="02010609060101010101" pitchFamily="49" charset="-122"/>
              <a:ea typeface="黑体" panose="02010609060101010101" pitchFamily="49" charset="-122"/>
            </a:endParaRP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6938" y="1105550"/>
            <a:ext cx="5256382" cy="1119874"/>
          </a:xfrm>
          <a:prstGeom prst="rect">
            <a:avLst/>
          </a:prstGeom>
          <a:ln/>
        </p:spPr>
        <p:style>
          <a:lnRef idx="2">
            <a:schemeClr val="accent2"/>
          </a:lnRef>
          <a:fillRef idx="1">
            <a:schemeClr val="lt1"/>
          </a:fillRef>
          <a:effectRef idx="0">
            <a:schemeClr val="accent2"/>
          </a:effectRef>
          <a:fontRef idx="minor">
            <a:schemeClr val="dk1"/>
          </a:fontRef>
        </p:style>
      </p:pic>
      <p:sp>
        <p:nvSpPr>
          <p:cNvPr id="11" name="标题 1"/>
          <p:cNvSpPr txBox="1">
            <a:spLocks/>
          </p:cNvSpPr>
          <p:nvPr/>
        </p:nvSpPr>
        <p:spPr>
          <a:xfrm>
            <a:off x="313184" y="202630"/>
            <a:ext cx="6779096" cy="778098"/>
          </a:xfrm>
          <a:prstGeom prst="rect">
            <a:avLst/>
          </a:prstGeom>
        </p:spPr>
        <p:txBody>
          <a:bodyPr>
            <a:normAutofit/>
          </a:bodyPr>
          <a:lstStyle>
            <a:lvl1pPr algn="ctr" defTabSz="914400" rtl="0" eaLnBrk="1" latinLnBrk="0" hangingPunct="1">
              <a:spcBef>
                <a:spcPct val="0"/>
              </a:spcBef>
              <a:buNone/>
              <a:defRPr sz="4000" b="1" kern="1200">
                <a:solidFill>
                  <a:schemeClr val="bg1"/>
                </a:solidFill>
                <a:latin typeface="+mj-lt"/>
                <a:ea typeface="+mj-ea"/>
                <a:cs typeface="+mj-cs"/>
              </a:defRPr>
            </a:lvl1pPr>
          </a:lstStyle>
          <a:p>
            <a:r>
              <a:rPr lang="zh-CN" altLang="en-US" dirty="0">
                <a:latin typeface="黑体" panose="02010609060101010101" pitchFamily="49" charset="-122"/>
                <a:ea typeface="黑体" panose="02010609060101010101" pitchFamily="49" charset="-122"/>
              </a:rPr>
              <a:t>大数据研究的科学价值</a:t>
            </a:r>
          </a:p>
        </p:txBody>
      </p:sp>
    </p:spTree>
    <p:extLst>
      <p:ext uri="{BB962C8B-B14F-4D97-AF65-F5344CB8AC3E}">
        <p14:creationId xmlns:p14="http://schemas.microsoft.com/office/powerpoint/2010/main" val="1472088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7416"/>
                                        </p:tgtEl>
                                        <p:attrNameLst>
                                          <p:attrName>style.visibility</p:attrName>
                                        </p:attrNameLst>
                                      </p:cBhvr>
                                      <p:to>
                                        <p:strVal val="visible"/>
                                      </p:to>
                                    </p:set>
                                    <p:animEffect transition="in" filter="fade">
                                      <p:cBhvr>
                                        <p:cTn id="10" dur="500"/>
                                        <p:tgtEl>
                                          <p:spTgt spid="17416"/>
                                        </p:tgtEl>
                                      </p:cBhvr>
                                    </p:animEffect>
                                  </p:childTnLst>
                                </p:cTn>
                              </p:par>
                              <p:par>
                                <p:cTn id="11" presetID="10" presetClass="entr" presetSubtype="0" fill="hold" nodeType="withEffect">
                                  <p:stCondLst>
                                    <p:cond delay="0"/>
                                  </p:stCondLst>
                                  <p:childTnLst>
                                    <p:set>
                                      <p:cBhvr>
                                        <p:cTn id="12" dur="1" fill="hold">
                                          <p:stCondLst>
                                            <p:cond delay="0"/>
                                          </p:stCondLst>
                                        </p:cTn>
                                        <p:tgtEl>
                                          <p:spTgt spid="22530"/>
                                        </p:tgtEl>
                                        <p:attrNameLst>
                                          <p:attrName>style.visibility</p:attrName>
                                        </p:attrNameLst>
                                      </p:cBhvr>
                                      <p:to>
                                        <p:strVal val="visible"/>
                                      </p:to>
                                    </p:set>
                                    <p:animEffect transition="in" filter="fade">
                                      <p:cBhvr>
                                        <p:cTn id="13" dur="500"/>
                                        <p:tgtEl>
                                          <p:spTgt spid="22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533"/>
                                        </p:tgtEl>
                                        <p:attrNameLst>
                                          <p:attrName>style.visibility</p:attrName>
                                        </p:attrNameLst>
                                      </p:cBhvr>
                                      <p:to>
                                        <p:strVal val="visible"/>
                                      </p:to>
                                    </p:set>
                                    <p:animEffect transition="in" filter="fade">
                                      <p:cBhvr>
                                        <p:cTn id="21" dur="500"/>
                                        <p:tgtEl>
                                          <p:spTgt spid="225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汇 报 内 容</a:t>
            </a:r>
            <a:endParaRPr lang="zh-CN" altLang="en-US" dirty="0">
              <a:latin typeface="黑体" panose="02010609060101010101" pitchFamily="49" charset="-122"/>
              <a:ea typeface="黑体" panose="02010609060101010101" pitchFamily="49" charset="-122"/>
            </a:endParaRPr>
          </a:p>
        </p:txBody>
      </p:sp>
      <p:graphicFrame>
        <p:nvGraphicFramePr>
          <p:cNvPr id="58" name="内容占位符 6"/>
          <p:cNvGraphicFramePr>
            <a:graphicFrameLocks noGrp="1"/>
          </p:cNvGraphicFramePr>
          <p:nvPr>
            <p:ph idx="1"/>
            <p:extLst>
              <p:ext uri="{D42A27DB-BD31-4B8C-83A1-F6EECF244321}">
                <p14:modId xmlns:p14="http://schemas.microsoft.com/office/powerpoint/2010/main" val="710269826"/>
              </p:ext>
            </p:extLst>
          </p:nvPr>
        </p:nvGraphicFramePr>
        <p:xfrm>
          <a:off x="1979712" y="1377876"/>
          <a:ext cx="8229600" cy="4931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utoShape 6"/>
          <p:cNvSpPr>
            <a:spLocks noChangeArrowheads="1"/>
          </p:cNvSpPr>
          <p:nvPr/>
        </p:nvSpPr>
        <p:spPr bwMode="ltGray">
          <a:xfrm rot="5400000">
            <a:off x="-1885478" y="1352550"/>
            <a:ext cx="4824413" cy="50149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zh-CN" altLang="en-US"/>
          </a:p>
        </p:txBody>
      </p:sp>
      <p:sp>
        <p:nvSpPr>
          <p:cNvPr id="9" name="AutoShape 7"/>
          <p:cNvSpPr>
            <a:spLocks noChangeArrowheads="1"/>
          </p:cNvSpPr>
          <p:nvPr/>
        </p:nvSpPr>
        <p:spPr bwMode="ltGray">
          <a:xfrm rot="5400000" flipH="1">
            <a:off x="-1475482" y="1809750"/>
            <a:ext cx="4032250" cy="4130676"/>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extLst/>
        </p:spPr>
        <p:style>
          <a:lnRef idx="0">
            <a:schemeClr val="accent5"/>
          </a:lnRef>
          <a:fillRef idx="3">
            <a:schemeClr val="accent5"/>
          </a:fillRef>
          <a:effectRef idx="3">
            <a:schemeClr val="accent5"/>
          </a:effectRef>
          <a:fontRef idx="minor">
            <a:schemeClr val="lt1"/>
          </a:fontRef>
        </p:style>
        <p:txBody>
          <a:bodyPr wrap="none" anchor="ctr"/>
          <a:lstStyle/>
          <a:p>
            <a:endParaRPr lang="zh-CN" altLang="en-US"/>
          </a:p>
        </p:txBody>
      </p:sp>
      <p:grpSp>
        <p:nvGrpSpPr>
          <p:cNvPr id="10" name="Group 8"/>
          <p:cNvGrpSpPr>
            <a:grpSpLocks/>
          </p:cNvGrpSpPr>
          <p:nvPr/>
        </p:nvGrpSpPr>
        <p:grpSpPr bwMode="auto">
          <a:xfrm>
            <a:off x="2771800" y="3264024"/>
            <a:ext cx="400050" cy="381000"/>
            <a:chOff x="2078" y="1680"/>
            <a:chExt cx="1615" cy="1615"/>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p:grpSpPr>
        <p:sp>
          <p:nvSpPr>
            <p:cNvPr id="11"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2"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3"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4"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5"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6"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17" name="Group 22"/>
          <p:cNvGrpSpPr>
            <a:grpSpLocks/>
          </p:cNvGrpSpPr>
          <p:nvPr/>
        </p:nvGrpSpPr>
        <p:grpSpPr bwMode="auto">
          <a:xfrm>
            <a:off x="2771800" y="4005064"/>
            <a:ext cx="400050" cy="381000"/>
            <a:chOff x="2078" y="1680"/>
            <a:chExt cx="1615" cy="1615"/>
          </a:xfr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grpSpPr>
        <p:sp>
          <p:nvSpPr>
            <p:cNvPr id="18" name="Oval 23"/>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9" name="Oval 24"/>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0" name="Oval 25"/>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1" name="Oval 26"/>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2" name="Oval 27"/>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3" name="Oval 28"/>
            <p:cNvSpPr>
              <a:spLocks noChangeArrowheads="1"/>
            </p:cNvSpPr>
            <p:nvPr/>
          </p:nvSpPr>
          <p:spPr bwMode="gray">
            <a:xfrm>
              <a:off x="2369" y="1985"/>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24" name="Group 29"/>
          <p:cNvGrpSpPr>
            <a:grpSpLocks/>
          </p:cNvGrpSpPr>
          <p:nvPr/>
        </p:nvGrpSpPr>
        <p:grpSpPr bwMode="auto">
          <a:xfrm>
            <a:off x="2443758" y="2420888"/>
            <a:ext cx="400050" cy="381000"/>
            <a:chOff x="2078" y="1680"/>
            <a:chExt cx="1615" cy="161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grpSpPr>
        <p:sp>
          <p:nvSpPr>
            <p:cNvPr id="25" name="Oval 30"/>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6" name="Oval 31"/>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7" name="Oval 32"/>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8" name="Oval 33"/>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9" name="Oval 34"/>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0" name="Oval 35"/>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31" name="Group 36"/>
          <p:cNvGrpSpPr>
            <a:grpSpLocks/>
          </p:cNvGrpSpPr>
          <p:nvPr/>
        </p:nvGrpSpPr>
        <p:grpSpPr bwMode="auto">
          <a:xfrm>
            <a:off x="1619672" y="1628800"/>
            <a:ext cx="400050" cy="381000"/>
            <a:chOff x="2078" y="1680"/>
            <a:chExt cx="1615" cy="161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grpSpPr>
        <p:sp>
          <p:nvSpPr>
            <p:cNvPr id="32" name="Oval 37"/>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3" name="Oval 38"/>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4" name="Oval 39"/>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5" name="Oval 40"/>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6" name="Oval 41"/>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7" name="Oval 42"/>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43" name="Group 8"/>
          <p:cNvGrpSpPr>
            <a:grpSpLocks/>
          </p:cNvGrpSpPr>
          <p:nvPr/>
        </p:nvGrpSpPr>
        <p:grpSpPr bwMode="auto">
          <a:xfrm>
            <a:off x="2443758" y="4920208"/>
            <a:ext cx="400050" cy="381000"/>
            <a:chOff x="2078" y="1680"/>
            <a:chExt cx="1615" cy="1615"/>
          </a:xfrm>
          <a:solidFill>
            <a:schemeClr val="accent6">
              <a:lumMod val="40000"/>
              <a:lumOff val="60000"/>
            </a:schemeClr>
          </a:solidFill>
        </p:grpSpPr>
        <p:sp>
          <p:nvSpPr>
            <p:cNvPr id="44"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5"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6"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7"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8"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9"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51" name="Group 8"/>
          <p:cNvGrpSpPr>
            <a:grpSpLocks/>
          </p:cNvGrpSpPr>
          <p:nvPr/>
        </p:nvGrpSpPr>
        <p:grpSpPr bwMode="auto">
          <a:xfrm>
            <a:off x="1579662" y="5733256"/>
            <a:ext cx="400050" cy="381000"/>
            <a:chOff x="2078" y="1680"/>
            <a:chExt cx="1615" cy="1615"/>
          </a:xfrm>
          <a:solidFill>
            <a:schemeClr val="bg2">
              <a:lumMod val="25000"/>
            </a:schemeClr>
          </a:solidFill>
        </p:grpSpPr>
        <p:sp>
          <p:nvSpPr>
            <p:cNvPr id="52" name="Oval 9"/>
            <p:cNvSpPr>
              <a:spLocks noChangeArrowheads="1"/>
            </p:cNvSpPr>
            <p:nvPr/>
          </p:nvSpPr>
          <p:spPr bwMode="gray">
            <a:xfrm>
              <a:off x="2078" y="1680"/>
              <a:ext cx="1615" cy="1615"/>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3" name="Oval 10"/>
            <p:cNvSpPr>
              <a:spLocks noChangeArrowheads="1"/>
            </p:cNvSpPr>
            <p:nvPr/>
          </p:nvSpPr>
          <p:spPr bwMode="gray">
            <a:xfrm>
              <a:off x="2170" y="1771"/>
              <a:ext cx="1430" cy="1430"/>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4" name="Oval 11"/>
            <p:cNvSpPr>
              <a:spLocks noChangeArrowheads="1"/>
            </p:cNvSpPr>
            <p:nvPr/>
          </p:nvSpPr>
          <p:spPr bwMode="gray">
            <a:xfrm>
              <a:off x="2251" y="1855"/>
              <a:ext cx="1263" cy="1265"/>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wrap="none" anchor="ctr">
              <a:spAutoFit/>
            </a:bodyPr>
            <a:lstStyle/>
            <a:p>
              <a:pPr>
                <a:defRPr/>
              </a:pPr>
              <a:endParaRPr lang="zh-CN" altLang="en-US"/>
            </a:p>
          </p:txBody>
        </p:sp>
        <p:sp>
          <p:nvSpPr>
            <p:cNvPr id="55" name="Oval 12"/>
            <p:cNvSpPr>
              <a:spLocks noChangeArrowheads="1"/>
            </p:cNvSpPr>
            <p:nvPr/>
          </p:nvSpPr>
          <p:spPr bwMode="gray">
            <a:xfrm>
              <a:off x="2254" y="1856"/>
              <a:ext cx="1262" cy="1264"/>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spAutoFit/>
            </a:bodyPr>
            <a:lstStyle/>
            <a:p>
              <a:endParaRPr lang="zh-CN" altLang="en-US"/>
            </a:p>
          </p:txBody>
        </p:sp>
        <p:sp>
          <p:nvSpPr>
            <p:cNvPr id="56" name="Oval 13"/>
            <p:cNvSpPr>
              <a:spLocks noChangeArrowheads="1"/>
            </p:cNvSpPr>
            <p:nvPr/>
          </p:nvSpPr>
          <p:spPr bwMode="gray">
            <a:xfrm>
              <a:off x="2334" y="1936"/>
              <a:ext cx="1096" cy="1104"/>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anchor="ctr">
              <a:spAutoFit/>
            </a:bodyPr>
            <a:lstStyle/>
            <a:p>
              <a:pPr>
                <a:defRPr/>
              </a:pPr>
              <a:endParaRPr lang="zh-CN" altLang="en-US"/>
            </a:p>
          </p:txBody>
        </p:sp>
        <p:sp>
          <p:nvSpPr>
            <p:cNvPr id="57" name="Oval 14"/>
            <p:cNvSpPr>
              <a:spLocks noChangeArrowheads="1"/>
            </p:cNvSpPr>
            <p:nvPr/>
          </p:nvSpPr>
          <p:spPr bwMode="gray">
            <a:xfrm>
              <a:off x="2337" y="1939"/>
              <a:ext cx="1096" cy="1098"/>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anchor="ctr">
              <a:spAutoFit/>
            </a:bodyPr>
            <a:lstStyle/>
            <a:p>
              <a:endParaRPr lang="zh-CN" altLang="en-US"/>
            </a:p>
          </p:txBody>
        </p:sp>
      </p:grpSp>
    </p:spTree>
    <p:extLst>
      <p:ext uri="{BB962C8B-B14F-4D97-AF65-F5344CB8AC3E}">
        <p14:creationId xmlns:p14="http://schemas.microsoft.com/office/powerpoint/2010/main" val="307979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http://intersticia.com/blog/wp-content/uploads/2013/08/gartner_hype_2013_b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30" y="1052736"/>
            <a:ext cx="8572500" cy="5353051"/>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txBox="1">
            <a:spLocks/>
          </p:cNvSpPr>
          <p:nvPr/>
        </p:nvSpPr>
        <p:spPr>
          <a:xfrm>
            <a:off x="313184" y="202630"/>
            <a:ext cx="6779096" cy="778098"/>
          </a:xfrm>
          <a:prstGeom prst="rect">
            <a:avLst/>
          </a:prstGeom>
        </p:spPr>
        <p:txBody>
          <a:bodyPr>
            <a:normAutofit fontScale="92500"/>
          </a:bodyPr>
          <a:lstStyle>
            <a:lvl1pPr algn="ctr" defTabSz="914400" rtl="0" eaLnBrk="1" latinLnBrk="0" hangingPunct="1">
              <a:spcBef>
                <a:spcPct val="0"/>
              </a:spcBef>
              <a:buNone/>
              <a:defRPr sz="4000" b="1" kern="1200">
                <a:solidFill>
                  <a:schemeClr val="bg1"/>
                </a:solidFill>
                <a:latin typeface="+mj-lt"/>
                <a:ea typeface="+mj-ea"/>
                <a:cs typeface="+mj-cs"/>
              </a:defRPr>
            </a:lvl1p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Gartner2013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年技术成熟度曲线</a:t>
            </a:r>
          </a:p>
        </p:txBody>
      </p:sp>
    </p:spTree>
    <p:extLst>
      <p:ext uri="{BB962C8B-B14F-4D97-AF65-F5344CB8AC3E}">
        <p14:creationId xmlns:p14="http://schemas.microsoft.com/office/powerpoint/2010/main" val="4209406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barn(inVertical)">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内容占位符 12"/>
          <p:cNvGraphicFramePr>
            <a:graphicFrameLocks noGrp="1"/>
          </p:cNvGraphicFramePr>
          <p:nvPr>
            <p:ph idx="1"/>
            <p:extLst>
              <p:ext uri="{D42A27DB-BD31-4B8C-83A1-F6EECF244321}">
                <p14:modId xmlns:p14="http://schemas.microsoft.com/office/powerpoint/2010/main" val="1192047707"/>
              </p:ext>
            </p:extLst>
          </p:nvPr>
        </p:nvGraphicFramePr>
        <p:xfrm>
          <a:off x="97160" y="1268760"/>
          <a:ext cx="8795320" cy="4857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p:cNvSpPr txBox="1"/>
          <p:nvPr/>
        </p:nvSpPr>
        <p:spPr>
          <a:xfrm>
            <a:off x="611560" y="2636912"/>
            <a:ext cx="8064896"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800" dirty="0" smtClean="0">
                <a:latin typeface="黑体" panose="02010609060101010101" pitchFamily="49" charset="-122"/>
                <a:ea typeface="黑体" panose="02010609060101010101" pitchFamily="49" charset="-122"/>
              </a:rPr>
              <a:t>大数据正处于高速</a:t>
            </a:r>
            <a:r>
              <a:rPr lang="zh-CN" altLang="en-US" sz="2800" dirty="0">
                <a:latin typeface="黑体" panose="02010609060101010101" pitchFamily="49" charset="-122"/>
                <a:ea typeface="黑体" panose="02010609060101010101" pitchFamily="49" charset="-122"/>
              </a:rPr>
              <a:t>发展的</a:t>
            </a:r>
            <a:r>
              <a:rPr lang="zh-CN" altLang="en-US" sz="2800" dirty="0">
                <a:solidFill>
                  <a:srgbClr val="FF0000"/>
                </a:solidFill>
                <a:latin typeface="黑体" panose="02010609060101010101" pitchFamily="49" charset="-122"/>
                <a:ea typeface="黑体" panose="02010609060101010101" pitchFamily="49" charset="-122"/>
              </a:rPr>
              <a:t>巅峰</a:t>
            </a:r>
            <a:r>
              <a:rPr lang="zh-CN" altLang="en-US" sz="2800" dirty="0" smtClean="0">
                <a:solidFill>
                  <a:srgbClr val="FF0000"/>
                </a:solidFill>
                <a:latin typeface="黑体" panose="02010609060101010101" pitchFamily="49" charset="-122"/>
                <a:ea typeface="黑体" panose="02010609060101010101" pitchFamily="49" charset="-122"/>
              </a:rPr>
              <a:t>期（热度巅峰）</a:t>
            </a:r>
            <a:r>
              <a:rPr lang="zh-CN" altLang="en-US" sz="2800" dirty="0" smtClean="0">
                <a:latin typeface="黑体" panose="02010609060101010101" pitchFamily="49" charset="-122"/>
                <a:ea typeface="黑体" panose="02010609060101010101" pitchFamily="49" charset="-122"/>
              </a:rPr>
              <a:t>，但在研究中仍然面临</a:t>
            </a:r>
            <a:r>
              <a:rPr lang="zh-CN" altLang="en-US" sz="2800" dirty="0" smtClean="0">
                <a:solidFill>
                  <a:srgbClr val="FF0000"/>
                </a:solidFill>
                <a:latin typeface="黑体" panose="02010609060101010101" pitchFamily="49" charset="-122"/>
                <a:ea typeface="黑体" panose="02010609060101010101" pitchFamily="49" charset="-122"/>
              </a:rPr>
              <a:t>严峻挑战</a:t>
            </a:r>
            <a:r>
              <a:rPr lang="zh-CN" altLang="en-US" sz="2800" dirty="0" smtClean="0">
                <a:latin typeface="黑体" panose="02010609060101010101" pitchFamily="49" charset="-122"/>
                <a:ea typeface="黑体" panose="02010609060101010101" pitchFamily="49" charset="-122"/>
              </a:rPr>
              <a:t>，亟需</a:t>
            </a:r>
            <a:r>
              <a:rPr lang="zh-CN" altLang="en-US" sz="2800" dirty="0" smtClean="0">
                <a:solidFill>
                  <a:srgbClr val="FF0000"/>
                </a:solidFill>
                <a:latin typeface="黑体" panose="02010609060101010101" pitchFamily="49" charset="-122"/>
                <a:ea typeface="黑体" panose="02010609060101010101" pitchFamily="49" charset="-122"/>
              </a:rPr>
              <a:t>研究突破</a:t>
            </a:r>
            <a:r>
              <a:rPr lang="zh-CN" altLang="en-US" sz="2800" dirty="0">
                <a:latin typeface="黑体" panose="02010609060101010101" pitchFamily="49" charset="-122"/>
                <a:ea typeface="黑体" panose="02010609060101010101" pitchFamily="49" charset="-122"/>
              </a:rPr>
              <a:t>。</a:t>
            </a:r>
            <a:r>
              <a:rPr lang="zh-CN" altLang="en-US" sz="2800" dirty="0" smtClean="0">
                <a:latin typeface="黑体" panose="02010609060101010101" pitchFamily="49" charset="-122"/>
                <a:ea typeface="黑体" panose="02010609060101010101" pitchFamily="49" charset="-122"/>
              </a:rPr>
              <a:t>待热潮之后，虽可能转向低谷期，但未来将走向成熟！</a:t>
            </a:r>
            <a:endParaRPr lang="zh-CN" altLang="en-US" dirty="0">
              <a:latin typeface="黑体" panose="02010609060101010101" pitchFamily="49" charset="-122"/>
              <a:ea typeface="黑体" panose="02010609060101010101" pitchFamily="49" charset="-122"/>
            </a:endParaRPr>
          </a:p>
        </p:txBody>
      </p:sp>
      <p:sp>
        <p:nvSpPr>
          <p:cNvPr id="6" name="标题 1"/>
          <p:cNvSpPr txBox="1">
            <a:spLocks/>
          </p:cNvSpPr>
          <p:nvPr/>
        </p:nvSpPr>
        <p:spPr>
          <a:xfrm>
            <a:off x="313184" y="202630"/>
            <a:ext cx="6779096" cy="778098"/>
          </a:xfrm>
          <a:prstGeom prst="rect">
            <a:avLst/>
          </a:prstGeom>
        </p:spPr>
        <p:txBody>
          <a:bodyPr>
            <a:normAutofit fontScale="92500"/>
          </a:bodyPr>
          <a:lstStyle>
            <a:lvl1pPr algn="ctr" defTabSz="914400" rtl="0" eaLnBrk="1" latinLnBrk="0" hangingPunct="1">
              <a:spcBef>
                <a:spcPct val="0"/>
              </a:spcBef>
              <a:buNone/>
              <a:defRPr sz="4000" b="1" kern="1200">
                <a:solidFill>
                  <a:schemeClr val="bg1"/>
                </a:solidFill>
                <a:latin typeface="+mj-lt"/>
                <a:ea typeface="+mj-ea"/>
                <a:cs typeface="+mj-cs"/>
              </a:defRPr>
            </a:lvl1p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Gartner2013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年技术成熟度曲线</a:t>
            </a:r>
          </a:p>
        </p:txBody>
      </p:sp>
    </p:spTree>
    <p:extLst>
      <p:ext uri="{BB962C8B-B14F-4D97-AF65-F5344CB8AC3E}">
        <p14:creationId xmlns:p14="http://schemas.microsoft.com/office/powerpoint/2010/main" val="2214599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2839B175-C07C-4A9A-87BC-5D631427960A}"/>
                                            </p:graphicEl>
                                          </p:spTgt>
                                        </p:tgtEl>
                                        <p:attrNameLst>
                                          <p:attrName>style.visibility</p:attrName>
                                        </p:attrNameLst>
                                      </p:cBhvr>
                                      <p:to>
                                        <p:strVal val="visible"/>
                                      </p:to>
                                    </p:set>
                                    <p:animEffect transition="in" filter="fade">
                                      <p:cBhvr>
                                        <p:cTn id="7" dur="500"/>
                                        <p:tgtEl>
                                          <p:spTgt spid="13">
                                            <p:graphicEl>
                                              <a:dgm id="{2839B175-C07C-4A9A-87BC-5D63142796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C9027DD4-B8B5-4746-9695-BE71EDF4DA20}"/>
                                            </p:graphicEl>
                                          </p:spTgt>
                                        </p:tgtEl>
                                        <p:attrNameLst>
                                          <p:attrName>style.visibility</p:attrName>
                                        </p:attrNameLst>
                                      </p:cBhvr>
                                      <p:to>
                                        <p:strVal val="visible"/>
                                      </p:to>
                                    </p:set>
                                    <p:animEffect transition="in" filter="fade">
                                      <p:cBhvr>
                                        <p:cTn id="10" dur="500"/>
                                        <p:tgtEl>
                                          <p:spTgt spid="13">
                                            <p:graphicEl>
                                              <a:dgm id="{C9027DD4-B8B5-4746-9695-BE71EDF4DA2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A16C8DAF-9DAE-478A-86DC-60593D2E5502}"/>
                                            </p:graphicEl>
                                          </p:spTgt>
                                        </p:tgtEl>
                                        <p:attrNameLst>
                                          <p:attrName>style.visibility</p:attrName>
                                        </p:attrNameLst>
                                      </p:cBhvr>
                                      <p:to>
                                        <p:strVal val="visible"/>
                                      </p:to>
                                    </p:set>
                                    <p:animEffect transition="in" filter="fade">
                                      <p:cBhvr>
                                        <p:cTn id="15" dur="500"/>
                                        <p:tgtEl>
                                          <p:spTgt spid="13">
                                            <p:graphicEl>
                                              <a:dgm id="{A16C8DAF-9DAE-478A-86DC-60593D2E550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AE86F0AB-02F5-4F65-9FCC-E7327AD3C6D0}"/>
                                            </p:graphicEl>
                                          </p:spTgt>
                                        </p:tgtEl>
                                        <p:attrNameLst>
                                          <p:attrName>style.visibility</p:attrName>
                                        </p:attrNameLst>
                                      </p:cBhvr>
                                      <p:to>
                                        <p:strVal val="visible"/>
                                      </p:to>
                                    </p:set>
                                    <p:animEffect transition="in" filter="fade">
                                      <p:cBhvr>
                                        <p:cTn id="18" dur="500"/>
                                        <p:tgtEl>
                                          <p:spTgt spid="13">
                                            <p:graphicEl>
                                              <a:dgm id="{AE86F0AB-02F5-4F65-9FCC-E7327AD3C6D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graphicEl>
                                              <a:dgm id="{3248992C-777D-45EB-8261-7C42CDAF1A13}"/>
                                            </p:graphicEl>
                                          </p:spTgt>
                                        </p:tgtEl>
                                        <p:attrNameLst>
                                          <p:attrName>style.visibility</p:attrName>
                                        </p:attrNameLst>
                                      </p:cBhvr>
                                      <p:to>
                                        <p:strVal val="visible"/>
                                      </p:to>
                                    </p:set>
                                    <p:animEffect transition="in" filter="fade">
                                      <p:cBhvr>
                                        <p:cTn id="23" dur="500"/>
                                        <p:tgtEl>
                                          <p:spTgt spid="13">
                                            <p:graphicEl>
                                              <a:dgm id="{3248992C-777D-45EB-8261-7C42CDAF1A1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C843C710-90E2-4FD2-B25E-BB971D0D298F}"/>
                                            </p:graphicEl>
                                          </p:spTgt>
                                        </p:tgtEl>
                                        <p:attrNameLst>
                                          <p:attrName>style.visibility</p:attrName>
                                        </p:attrNameLst>
                                      </p:cBhvr>
                                      <p:to>
                                        <p:strVal val="visible"/>
                                      </p:to>
                                    </p:set>
                                    <p:animEffect transition="in" filter="fade">
                                      <p:cBhvr>
                                        <p:cTn id="26" dur="500"/>
                                        <p:tgtEl>
                                          <p:spTgt spid="13">
                                            <p:graphicEl>
                                              <a:dgm id="{C843C710-90E2-4FD2-B25E-BB971D0D298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graphicEl>
                                              <a:dgm id="{19BD5CC2-1CA7-4915-BEC1-0CD43973FBC6}"/>
                                            </p:graphicEl>
                                          </p:spTgt>
                                        </p:tgtEl>
                                        <p:attrNameLst>
                                          <p:attrName>style.visibility</p:attrName>
                                        </p:attrNameLst>
                                      </p:cBhvr>
                                      <p:to>
                                        <p:strVal val="visible"/>
                                      </p:to>
                                    </p:set>
                                    <p:animEffect transition="in" filter="fade">
                                      <p:cBhvr>
                                        <p:cTn id="31" dur="500"/>
                                        <p:tgtEl>
                                          <p:spTgt spid="13">
                                            <p:graphicEl>
                                              <a:dgm id="{19BD5CC2-1CA7-4915-BEC1-0CD43973FBC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graphicEl>
                                              <a:dgm id="{FEC36690-81E5-4F9D-8E6A-8CF34137967F}"/>
                                            </p:graphicEl>
                                          </p:spTgt>
                                        </p:tgtEl>
                                        <p:attrNameLst>
                                          <p:attrName>style.visibility</p:attrName>
                                        </p:attrNameLst>
                                      </p:cBhvr>
                                      <p:to>
                                        <p:strVal val="visible"/>
                                      </p:to>
                                    </p:set>
                                    <p:animEffect transition="in" filter="fade">
                                      <p:cBhvr>
                                        <p:cTn id="34" dur="500"/>
                                        <p:tgtEl>
                                          <p:spTgt spid="13">
                                            <p:graphicEl>
                                              <a:dgm id="{FEC36690-81E5-4F9D-8E6A-8CF34137967F}"/>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graphicEl>
                                              <a:dgm id="{DC6A642C-4FF9-4890-A310-1BF4F84961E6}"/>
                                            </p:graphicEl>
                                          </p:spTgt>
                                        </p:tgtEl>
                                        <p:attrNameLst>
                                          <p:attrName>style.visibility</p:attrName>
                                        </p:attrNameLst>
                                      </p:cBhvr>
                                      <p:to>
                                        <p:strVal val="visible"/>
                                      </p:to>
                                    </p:set>
                                    <p:animEffect transition="in" filter="fade">
                                      <p:cBhvr>
                                        <p:cTn id="39" dur="500"/>
                                        <p:tgtEl>
                                          <p:spTgt spid="13">
                                            <p:graphicEl>
                                              <a:dgm id="{DC6A642C-4FF9-4890-A310-1BF4F84961E6}"/>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68338D3E-B3A1-426E-8570-FA81BC7F94F4}"/>
                                            </p:graphicEl>
                                          </p:spTgt>
                                        </p:tgtEl>
                                        <p:attrNameLst>
                                          <p:attrName>style.visibility</p:attrName>
                                        </p:attrNameLst>
                                      </p:cBhvr>
                                      <p:to>
                                        <p:strVal val="visible"/>
                                      </p:to>
                                    </p:set>
                                    <p:animEffect transition="in" filter="fade">
                                      <p:cBhvr>
                                        <p:cTn id="42" dur="500"/>
                                        <p:tgtEl>
                                          <p:spTgt spid="13">
                                            <p:graphicEl>
                                              <a:dgm id="{68338D3E-B3A1-426E-8570-FA81BC7F94F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 y="3585789"/>
            <a:ext cx="2286000" cy="646331"/>
          </a:xfrm>
          <a:prstGeom prst="rect">
            <a:avLst/>
          </a:prstGeom>
        </p:spPr>
        <p:txBody>
          <a:bodyPr wrap="square">
            <a:spAutoFit/>
          </a:bodyPr>
          <a:lstStyle/>
          <a:p>
            <a:pPr algn="ctr"/>
            <a:r>
              <a:rPr lang="zh-CN" altLang="en-US" dirty="0" smtClean="0">
                <a:latin typeface="黑体" pitchFamily="49" charset="-122"/>
                <a:ea typeface="黑体" pitchFamily="49" charset="-122"/>
              </a:rPr>
              <a:t>陈国良</a:t>
            </a:r>
            <a:endParaRPr lang="en-US" altLang="zh-CN" dirty="0" smtClean="0">
              <a:latin typeface="黑体" pitchFamily="49" charset="-122"/>
              <a:ea typeface="黑体" pitchFamily="49" charset="-122"/>
            </a:endParaRPr>
          </a:p>
          <a:p>
            <a:pPr algn="ctr"/>
            <a:r>
              <a:rPr lang="zh-CN" altLang="en-US" dirty="0" smtClean="0">
                <a:latin typeface="黑体" pitchFamily="49" charset="-122"/>
                <a:ea typeface="黑体" pitchFamily="49" charset="-122"/>
              </a:rPr>
              <a:t>（中国科学院院士）</a:t>
            </a:r>
            <a:endParaRPr lang="en-US" altLang="zh-CN" dirty="0">
              <a:latin typeface="黑体" pitchFamily="49" charset="-122"/>
              <a:ea typeface="黑体" pitchFamily="49" charset="-122"/>
            </a:endParaRPr>
          </a:p>
        </p:txBody>
      </p:sp>
      <p:sp>
        <p:nvSpPr>
          <p:cNvPr id="3" name="矩形 2"/>
          <p:cNvSpPr/>
          <p:nvPr/>
        </p:nvSpPr>
        <p:spPr>
          <a:xfrm>
            <a:off x="2886219" y="1259175"/>
            <a:ext cx="4854133" cy="8002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800" dirty="0">
                <a:solidFill>
                  <a:srgbClr val="FF0000"/>
                </a:solidFill>
                <a:latin typeface="黑体" panose="02010609060101010101" pitchFamily="49" charset="-122"/>
                <a:ea typeface="黑体" panose="02010609060101010101" pitchFamily="49" charset="-122"/>
              </a:rPr>
              <a:t>“严格性科学思维”要变一变</a:t>
            </a:r>
          </a:p>
          <a:p>
            <a:endParaRPr lang="zh-CN" altLang="en-US" dirty="0"/>
          </a:p>
        </p:txBody>
      </p:sp>
      <p:pic>
        <p:nvPicPr>
          <p:cNvPr id="23554" name="Picture 2" descr="http://p.img.eol.cn/images/1022/2013/1224/1387874785_12_l75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65" y="1152625"/>
            <a:ext cx="1609725" cy="20859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graphicFrame>
        <p:nvGraphicFramePr>
          <p:cNvPr id="17" name="图示 16"/>
          <p:cNvGraphicFramePr/>
          <p:nvPr>
            <p:extLst>
              <p:ext uri="{D42A27DB-BD31-4B8C-83A1-F6EECF244321}">
                <p14:modId xmlns:p14="http://schemas.microsoft.com/office/powerpoint/2010/main" val="3242448899"/>
              </p:ext>
            </p:extLst>
          </p:nvPr>
        </p:nvGraphicFramePr>
        <p:xfrm>
          <a:off x="2699792" y="2200121"/>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云形标注 3"/>
          <p:cNvSpPr/>
          <p:nvPr/>
        </p:nvSpPr>
        <p:spPr>
          <a:xfrm>
            <a:off x="446747" y="4581128"/>
            <a:ext cx="3384376" cy="1656184"/>
          </a:xfrm>
          <a:prstGeom prst="cloudCallout">
            <a:avLst>
              <a:gd name="adj1" fmla="val 67215"/>
              <a:gd name="adj2" fmla="val -3428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a:solidFill>
                  <a:schemeClr val="tx1"/>
                </a:solidFill>
                <a:latin typeface="黑体" panose="02010609060101010101" pitchFamily="49" charset="-122"/>
                <a:ea typeface="黑体" panose="02010609060101010101" pitchFamily="49" charset="-122"/>
              </a:rPr>
              <a:t>2013</a:t>
            </a:r>
            <a:r>
              <a:rPr lang="zh-CN" altLang="en-US" sz="1600" dirty="0">
                <a:solidFill>
                  <a:schemeClr val="tx1"/>
                </a:solidFill>
                <a:latin typeface="黑体" panose="02010609060101010101" pitchFamily="49" charset="-122"/>
                <a:ea typeface="黑体" panose="02010609060101010101" pitchFamily="49" charset="-122"/>
              </a:rPr>
              <a:t>年</a:t>
            </a:r>
            <a:r>
              <a:rPr lang="en-US" altLang="zh-CN" sz="1600" dirty="0">
                <a:solidFill>
                  <a:schemeClr val="tx1"/>
                </a:solidFill>
                <a:latin typeface="黑体" panose="02010609060101010101" pitchFamily="49" charset="-122"/>
                <a:ea typeface="黑体" panose="02010609060101010101" pitchFamily="49" charset="-122"/>
              </a:rPr>
              <a:t>11</a:t>
            </a:r>
            <a:r>
              <a:rPr lang="zh-CN" altLang="en-US" sz="1600" dirty="0">
                <a:solidFill>
                  <a:schemeClr val="tx1"/>
                </a:solidFill>
                <a:latin typeface="黑体" panose="02010609060101010101" pitchFamily="49" charset="-122"/>
                <a:ea typeface="黑体" panose="02010609060101010101" pitchFamily="49" charset="-122"/>
              </a:rPr>
              <a:t>月</a:t>
            </a:r>
            <a:r>
              <a:rPr lang="en-US" altLang="zh-CN" sz="1600" dirty="0">
                <a:solidFill>
                  <a:schemeClr val="tx1"/>
                </a:solidFill>
                <a:latin typeface="黑体" panose="02010609060101010101" pitchFamily="49" charset="-122"/>
                <a:ea typeface="黑体" panose="02010609060101010101" pitchFamily="49" charset="-122"/>
              </a:rPr>
              <a:t>22</a:t>
            </a:r>
            <a:r>
              <a:rPr lang="zh-CN" altLang="en-US" sz="1600" dirty="0">
                <a:solidFill>
                  <a:schemeClr val="tx1"/>
                </a:solidFill>
                <a:latin typeface="黑体" panose="02010609060101010101" pitchFamily="49" charset="-122"/>
                <a:ea typeface="黑体" panose="02010609060101010101" pitchFamily="49" charset="-122"/>
              </a:rPr>
              <a:t>日，由上海市科协主办的上海工博会“院士圆桌会议”热议大数据驱动</a:t>
            </a:r>
            <a:r>
              <a:rPr lang="zh-CN" altLang="en-US" sz="1600" dirty="0" smtClean="0">
                <a:solidFill>
                  <a:schemeClr val="tx1"/>
                </a:solidFill>
                <a:latin typeface="黑体" panose="02010609060101010101" pitchFamily="49" charset="-122"/>
                <a:ea typeface="黑体" panose="02010609060101010101" pitchFamily="49" charset="-122"/>
              </a:rPr>
              <a:t>创新</a:t>
            </a:r>
            <a:endParaRPr lang="zh-CN" altLang="en-US" dirty="0"/>
          </a:p>
        </p:txBody>
      </p:sp>
      <p:sp>
        <p:nvSpPr>
          <p:cNvPr id="8" name="标题 1"/>
          <p:cNvSpPr txBox="1">
            <a:spLocks/>
          </p:cNvSpPr>
          <p:nvPr/>
        </p:nvSpPr>
        <p:spPr>
          <a:xfrm>
            <a:off x="313184" y="202630"/>
            <a:ext cx="6779096" cy="778098"/>
          </a:xfrm>
          <a:prstGeom prst="rect">
            <a:avLst/>
          </a:prstGeom>
        </p:spPr>
        <p:txBody>
          <a:bodyPr>
            <a:normAutofit/>
          </a:bodyPr>
          <a:lstStyle>
            <a:lvl1pPr algn="ctr" defTabSz="914400" rtl="0" eaLnBrk="1" latinLnBrk="0" hangingPunct="1">
              <a:spcBef>
                <a:spcPct val="0"/>
              </a:spcBef>
              <a:buNone/>
              <a:defRPr sz="4000" b="1" kern="1200">
                <a:solidFill>
                  <a:schemeClr val="bg1"/>
                </a:solidFill>
                <a:latin typeface="+mj-lt"/>
                <a:ea typeface="+mj-ea"/>
                <a:cs typeface="+mj-cs"/>
              </a:defRPr>
            </a:lvl1p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大数据新思维</a:t>
            </a:r>
          </a:p>
        </p:txBody>
      </p:sp>
    </p:spTree>
    <p:extLst>
      <p:ext uri="{BB962C8B-B14F-4D97-AF65-F5344CB8AC3E}">
        <p14:creationId xmlns:p14="http://schemas.microsoft.com/office/powerpoint/2010/main" val="1745374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barn(inVertical)">
                                      <p:cBhvr>
                                        <p:cTn id="7" dur="500"/>
                                        <p:tgtEl>
                                          <p:spTgt spid="2355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circle(in)">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Graphic spid="17" grpId="0" uiExpand="1">
        <p:bldAsOne/>
      </p:bldGraphic>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37576" y="1556792"/>
            <a:ext cx="7148194" cy="115212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zh-CN" altLang="en-US" sz="2400" dirty="0">
                <a:latin typeface="黑体" pitchFamily="49" charset="-122"/>
                <a:ea typeface="黑体" pitchFamily="49" charset="-122"/>
              </a:rPr>
              <a:t>大数据的</a:t>
            </a:r>
            <a:r>
              <a:rPr lang="zh-CN" altLang="en-US" sz="2400" dirty="0" smtClean="0">
                <a:latin typeface="黑体" pitchFamily="49" charset="-122"/>
                <a:ea typeface="黑体" pitchFamily="49" charset="-122"/>
              </a:rPr>
              <a:t>数据够</a:t>
            </a:r>
            <a:r>
              <a:rPr lang="zh-CN" altLang="en-US" sz="2400" dirty="0">
                <a:latin typeface="黑体" pitchFamily="49" charset="-122"/>
                <a:ea typeface="黑体" pitchFamily="49" charset="-122"/>
              </a:rPr>
              <a:t>“</a:t>
            </a:r>
            <a:r>
              <a:rPr lang="zh-CN" altLang="en-US" sz="2400" dirty="0">
                <a:solidFill>
                  <a:srgbClr val="FF0000"/>
                </a:solidFill>
                <a:latin typeface="黑体" pitchFamily="49" charset="-122"/>
                <a:ea typeface="黑体" pitchFamily="49" charset="-122"/>
              </a:rPr>
              <a:t>大</a:t>
            </a:r>
            <a:r>
              <a:rPr lang="zh-CN" altLang="en-US" sz="2400" dirty="0">
                <a:latin typeface="黑体" pitchFamily="49" charset="-122"/>
                <a:ea typeface="黑体" pitchFamily="49" charset="-122"/>
              </a:rPr>
              <a:t>”，数据</a:t>
            </a:r>
            <a:r>
              <a:rPr lang="zh-CN" altLang="en-US" sz="2400" dirty="0" smtClean="0">
                <a:latin typeface="黑体" pitchFamily="49" charset="-122"/>
                <a:ea typeface="黑体" pitchFamily="49" charset="-122"/>
              </a:rPr>
              <a:t>不再</a:t>
            </a:r>
            <a:r>
              <a:rPr lang="zh-CN" altLang="en-US" sz="2400" dirty="0">
                <a:latin typeface="黑体" pitchFamily="49" charset="-122"/>
                <a:ea typeface="黑体" pitchFamily="49" charset="-122"/>
              </a:rPr>
              <a:t>是稀缺</a:t>
            </a:r>
            <a:r>
              <a:rPr lang="zh-CN" altLang="en-US" sz="2400" dirty="0" smtClean="0">
                <a:latin typeface="黑体" pitchFamily="49" charset="-122"/>
                <a:ea typeface="黑体" pitchFamily="49" charset="-122"/>
              </a:rPr>
              <a:t>资源，</a:t>
            </a:r>
            <a:r>
              <a:rPr lang="zh-CN" altLang="en-US" sz="2400" dirty="0">
                <a:latin typeface="黑体" panose="02010609060101010101" pitchFamily="49" charset="-122"/>
                <a:ea typeface="黑体" panose="02010609060101010101" pitchFamily="49" charset="-122"/>
              </a:rPr>
              <a:t>不能像小数据时代那样，用最小的数据获得最多的信息；而应该要拿到与领域相关的全</a:t>
            </a:r>
            <a:r>
              <a:rPr lang="zh-CN" altLang="en-US" sz="2400" dirty="0" smtClean="0">
                <a:latin typeface="黑体" panose="02010609060101010101" pitchFamily="49" charset="-122"/>
                <a:ea typeface="黑体" panose="02010609060101010101" pitchFamily="49" charset="-122"/>
              </a:rPr>
              <a:t>数据</a:t>
            </a:r>
            <a:endParaRPr lang="zh-CN" altLang="en-US" sz="2400" dirty="0">
              <a:latin typeface="黑体" pitchFamily="49" charset="-122"/>
              <a:ea typeface="黑体" pitchFamily="49" charset="-122"/>
            </a:endParaRPr>
          </a:p>
        </p:txBody>
      </p:sp>
      <p:sp>
        <p:nvSpPr>
          <p:cNvPr id="6" name="矩形 5"/>
          <p:cNvSpPr/>
          <p:nvPr/>
        </p:nvSpPr>
        <p:spPr>
          <a:xfrm>
            <a:off x="1437576" y="2939519"/>
            <a:ext cx="7148194" cy="149759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lvl="0"/>
            <a:r>
              <a:rPr lang="zh-CN" altLang="en-US" sz="2400" dirty="0">
                <a:latin typeface="黑体" pitchFamily="49" charset="-122"/>
                <a:ea typeface="黑体" pitchFamily="49" charset="-122"/>
              </a:rPr>
              <a:t>大数据的数据够“</a:t>
            </a:r>
            <a:r>
              <a:rPr lang="zh-CN" altLang="en-US" sz="2400" dirty="0">
                <a:solidFill>
                  <a:srgbClr val="FF0000"/>
                </a:solidFill>
                <a:latin typeface="黑体" pitchFamily="49" charset="-122"/>
                <a:ea typeface="黑体" pitchFamily="49" charset="-122"/>
              </a:rPr>
              <a:t>杂</a:t>
            </a:r>
            <a:r>
              <a:rPr lang="zh-CN" altLang="en-US" sz="2400" dirty="0">
                <a:latin typeface="黑体" pitchFamily="49" charset="-122"/>
                <a:ea typeface="黑体" pitchFamily="49" charset="-122"/>
              </a:rPr>
              <a:t>”</a:t>
            </a:r>
            <a:r>
              <a:rPr lang="zh-CN" altLang="en-US" sz="2400" dirty="0" smtClean="0">
                <a:latin typeface="黑体" pitchFamily="49" charset="-122"/>
                <a:ea typeface="黑体" pitchFamily="49" charset="-122"/>
              </a:rPr>
              <a:t>，来源</a:t>
            </a:r>
            <a:r>
              <a:rPr lang="zh-CN" altLang="en-US" sz="2400" dirty="0">
                <a:latin typeface="黑体" pitchFamily="49" charset="-122"/>
                <a:ea typeface="黑体" pitchFamily="49" charset="-122"/>
              </a:rPr>
              <a:t>广泛，格式五花八门，用户</a:t>
            </a:r>
            <a:r>
              <a:rPr lang="zh-CN" altLang="en-US" sz="2400" dirty="0" smtClean="0">
                <a:latin typeface="黑体" pitchFamily="49" charset="-122"/>
                <a:ea typeface="黑体" pitchFamily="49" charset="-122"/>
              </a:rPr>
              <a:t>需从海量数据中提炼有价值信息，</a:t>
            </a:r>
            <a:r>
              <a:rPr lang="zh-CN" altLang="en-US" sz="2400" dirty="0">
                <a:latin typeface="黑体" pitchFamily="49" charset="-122"/>
                <a:ea typeface="黑体" pitchFamily="49" charset="-122"/>
              </a:rPr>
              <a:t>个体</a:t>
            </a:r>
            <a:r>
              <a:rPr lang="zh-CN" altLang="en-US" sz="2400" dirty="0" smtClean="0">
                <a:latin typeface="黑体" pitchFamily="49" charset="-122"/>
                <a:ea typeface="黑体" pitchFamily="49" charset="-122"/>
              </a:rPr>
              <a:t>数据（或严格因果模型）的</a:t>
            </a:r>
            <a:r>
              <a:rPr lang="zh-CN" altLang="en-US" sz="2400" dirty="0">
                <a:latin typeface="黑体" pitchFamily="49" charset="-122"/>
                <a:ea typeface="黑体" pitchFamily="49" charset="-122"/>
              </a:rPr>
              <a:t>精确性不再重要，重要的</a:t>
            </a:r>
            <a:r>
              <a:rPr lang="zh-CN" altLang="en-US" sz="2400" dirty="0" smtClean="0">
                <a:latin typeface="黑体" pitchFamily="49" charset="-122"/>
                <a:ea typeface="黑体" pitchFamily="49" charset="-122"/>
              </a:rPr>
              <a:t>是大多数</a:t>
            </a:r>
            <a:r>
              <a:rPr lang="zh-CN" altLang="en-US" sz="2400" dirty="0">
                <a:latin typeface="黑体" pitchFamily="49" charset="-122"/>
                <a:ea typeface="黑体" pitchFamily="49" charset="-122"/>
              </a:rPr>
              <a:t>数据群共同指出的</a:t>
            </a:r>
            <a:r>
              <a:rPr lang="zh-CN" altLang="en-US" sz="2400" dirty="0" smtClean="0">
                <a:latin typeface="黑体" pitchFamily="49" charset="-122"/>
                <a:ea typeface="黑体" pitchFamily="49" charset="-122"/>
              </a:rPr>
              <a:t>结论（相关性关系）；</a:t>
            </a:r>
            <a:endParaRPr lang="zh-CN" altLang="en-US" sz="2400" dirty="0">
              <a:solidFill>
                <a:srgbClr val="FF0000"/>
              </a:solidFill>
              <a:latin typeface="黑体" pitchFamily="49" charset="-122"/>
              <a:ea typeface="黑体" pitchFamily="49" charset="-122"/>
            </a:endParaRPr>
          </a:p>
        </p:txBody>
      </p:sp>
      <p:sp>
        <p:nvSpPr>
          <p:cNvPr id="7" name="矩形 6"/>
          <p:cNvSpPr/>
          <p:nvPr/>
        </p:nvSpPr>
        <p:spPr>
          <a:xfrm>
            <a:off x="1436248" y="4653136"/>
            <a:ext cx="7149522" cy="122413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lvl="0"/>
            <a:r>
              <a:rPr lang="zh-CN" altLang="en-US" sz="2400" dirty="0">
                <a:latin typeface="黑体" pitchFamily="49" charset="-122"/>
                <a:ea typeface="黑体" pitchFamily="49" charset="-122"/>
              </a:rPr>
              <a:t>大数据的</a:t>
            </a:r>
            <a:r>
              <a:rPr lang="zh-CN" altLang="en-US" sz="2400" dirty="0" smtClean="0">
                <a:latin typeface="黑体" pitchFamily="49" charset="-122"/>
                <a:ea typeface="黑体" pitchFamily="49" charset="-122"/>
              </a:rPr>
              <a:t>数据够“</a:t>
            </a:r>
            <a:r>
              <a:rPr lang="zh-CN" altLang="en-US" sz="2400" dirty="0" smtClean="0">
                <a:solidFill>
                  <a:srgbClr val="FF0000"/>
                </a:solidFill>
                <a:latin typeface="黑体" pitchFamily="49" charset="-122"/>
                <a:ea typeface="黑体" pitchFamily="49" charset="-122"/>
              </a:rPr>
              <a:t>快</a:t>
            </a:r>
            <a:r>
              <a:rPr lang="zh-CN" altLang="en-US" sz="2400" dirty="0" smtClean="0">
                <a:latin typeface="黑体" pitchFamily="49" charset="-122"/>
                <a:ea typeface="黑体" pitchFamily="49" charset="-122"/>
              </a:rPr>
              <a:t>”，数据</a:t>
            </a:r>
            <a:r>
              <a:rPr lang="zh-CN" altLang="en-US" sz="2400" dirty="0">
                <a:latin typeface="黑体" pitchFamily="49" charset="-122"/>
                <a:ea typeface="黑体" pitchFamily="49" charset="-122"/>
              </a:rPr>
              <a:t>产生得快，</a:t>
            </a:r>
            <a:r>
              <a:rPr lang="zh-CN" altLang="en-US" sz="2400" dirty="0" smtClean="0">
                <a:latin typeface="黑体" pitchFamily="49" charset="-122"/>
                <a:ea typeface="黑体" pitchFamily="49" charset="-122"/>
              </a:rPr>
              <a:t>数据增加</a:t>
            </a:r>
            <a:r>
              <a:rPr lang="zh-CN" altLang="en-US" sz="2400" dirty="0">
                <a:latin typeface="黑体" pitchFamily="49" charset="-122"/>
                <a:ea typeface="黑体" pitchFamily="49" charset="-122"/>
              </a:rPr>
              <a:t>得快，数据随时间的折旧也快，数据的时效性成为关键。</a:t>
            </a:r>
          </a:p>
        </p:txBody>
      </p:sp>
      <p:sp>
        <p:nvSpPr>
          <p:cNvPr id="2" name="TextBox 1"/>
          <p:cNvSpPr txBox="1"/>
          <p:nvPr/>
        </p:nvSpPr>
        <p:spPr>
          <a:xfrm>
            <a:off x="449658" y="2464730"/>
            <a:ext cx="553998" cy="2548446"/>
          </a:xfrm>
          <a:prstGeom prst="rect">
            <a:avLst/>
          </a:prstGeom>
        </p:spPr>
        <p:style>
          <a:lnRef idx="2">
            <a:schemeClr val="accent4"/>
          </a:lnRef>
          <a:fillRef idx="1">
            <a:schemeClr val="lt1"/>
          </a:fillRef>
          <a:effectRef idx="0">
            <a:schemeClr val="accent4"/>
          </a:effectRef>
          <a:fontRef idx="minor">
            <a:schemeClr val="dk1"/>
          </a:fontRef>
        </p:style>
        <p:txBody>
          <a:bodyPr vert="eaVert" wrap="square" rtlCol="0">
            <a:spAutoFit/>
          </a:bodyPr>
          <a:lstStyle/>
          <a:p>
            <a:pPr algn="ctr"/>
            <a:r>
              <a:rPr lang="zh-CN" altLang="en-US" sz="2400" dirty="0" smtClean="0">
                <a:latin typeface="黑体" panose="02010609060101010101" pitchFamily="49" charset="-122"/>
                <a:ea typeface="黑体" panose="02010609060101010101" pitchFamily="49" charset="-122"/>
              </a:rPr>
              <a:t>大数据新思维</a:t>
            </a:r>
            <a:endParaRPr lang="zh-CN" altLang="en-US" sz="2400" dirty="0">
              <a:latin typeface="黑体" panose="02010609060101010101" pitchFamily="49" charset="-122"/>
              <a:ea typeface="黑体" panose="02010609060101010101" pitchFamily="49" charset="-122"/>
            </a:endParaRPr>
          </a:p>
        </p:txBody>
      </p:sp>
      <p:sp>
        <p:nvSpPr>
          <p:cNvPr id="3" name="右箭头 2"/>
          <p:cNvSpPr/>
          <p:nvPr/>
        </p:nvSpPr>
        <p:spPr>
          <a:xfrm>
            <a:off x="1043608" y="2939519"/>
            <a:ext cx="288032" cy="1273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txBox="1">
            <a:spLocks/>
          </p:cNvSpPr>
          <p:nvPr/>
        </p:nvSpPr>
        <p:spPr>
          <a:xfrm>
            <a:off x="313184" y="202630"/>
            <a:ext cx="6779096" cy="778098"/>
          </a:xfrm>
          <a:prstGeom prst="rect">
            <a:avLst/>
          </a:prstGeom>
        </p:spPr>
        <p:txBody>
          <a:bodyPr>
            <a:normAutofit/>
          </a:bodyPr>
          <a:lstStyle>
            <a:lvl1pPr algn="ctr" defTabSz="914400" rtl="0" eaLnBrk="1" latinLnBrk="0" hangingPunct="1">
              <a:spcBef>
                <a:spcPct val="0"/>
              </a:spcBef>
              <a:buNone/>
              <a:defRPr sz="4000" b="1" kern="1200">
                <a:solidFill>
                  <a:schemeClr val="bg1"/>
                </a:solidFill>
                <a:latin typeface="+mj-lt"/>
                <a:ea typeface="+mj-ea"/>
                <a:cs typeface="+mj-cs"/>
              </a:defRPr>
            </a:lvl1p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大数据新思维</a:t>
            </a:r>
          </a:p>
        </p:txBody>
      </p:sp>
    </p:spTree>
    <p:extLst>
      <p:ext uri="{BB962C8B-B14F-4D97-AF65-F5344CB8AC3E}">
        <p14:creationId xmlns:p14="http://schemas.microsoft.com/office/powerpoint/2010/main" val="4176094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2"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3"/>
          <p:cNvGraphicFramePr>
            <a:graphicFrameLocks/>
          </p:cNvGraphicFramePr>
          <p:nvPr>
            <p:extLst>
              <p:ext uri="{D42A27DB-BD31-4B8C-83A1-F6EECF244321}">
                <p14:modId xmlns:p14="http://schemas.microsoft.com/office/powerpoint/2010/main" val="1298955271"/>
              </p:ext>
            </p:extLst>
          </p:nvPr>
        </p:nvGraphicFramePr>
        <p:xfrm>
          <a:off x="899592" y="1412776"/>
          <a:ext cx="7272807" cy="4032447"/>
        </p:xfrm>
        <a:graphic>
          <a:graphicData uri="http://schemas.openxmlformats.org/drawingml/2006/table">
            <a:tbl>
              <a:tblPr firstRow="1" firstCol="1" bandRow="1">
                <a:tableStyleId>{5C22544A-7EE6-4342-B048-85BDC9FD1C3A}</a:tableStyleId>
              </a:tblPr>
              <a:tblGrid>
                <a:gridCol w="1790902"/>
                <a:gridCol w="1900102"/>
                <a:gridCol w="3581803"/>
              </a:tblGrid>
              <a:tr h="352145">
                <a:tc>
                  <a:txBody>
                    <a:bodyPr/>
                    <a:lstStyle/>
                    <a:p>
                      <a:pPr algn="ctr">
                        <a:spcAft>
                          <a:spcPts val="0"/>
                        </a:spcAft>
                      </a:pPr>
                      <a:r>
                        <a:rPr lang="zh-CN" altLang="en-US" sz="1800" kern="100" dirty="0" smtClean="0">
                          <a:effectLst/>
                          <a:latin typeface="黑体" panose="02010609060101010101" pitchFamily="49" charset="-122"/>
                          <a:ea typeface="黑体" panose="02010609060101010101" pitchFamily="49" charset="-122"/>
                        </a:rPr>
                        <a:t>对比</a:t>
                      </a:r>
                      <a:endParaRPr lang="zh-CN" sz="18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zh-CN" altLang="en-US" sz="1800" kern="100" dirty="0" smtClean="0">
                          <a:effectLst/>
                          <a:latin typeface="黑体" panose="02010609060101010101" pitchFamily="49" charset="-122"/>
                          <a:ea typeface="黑体" panose="02010609060101010101" pitchFamily="49" charset="-122"/>
                        </a:rPr>
                        <a:t>传统方法</a:t>
                      </a:r>
                      <a:endParaRPr lang="zh-CN" sz="18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zh-CN" altLang="en-US" sz="1800" kern="100" dirty="0" smtClean="0">
                          <a:effectLst/>
                          <a:latin typeface="黑体" panose="02010609060101010101" pitchFamily="49" charset="-122"/>
                          <a:ea typeface="黑体" panose="02010609060101010101" pitchFamily="49" charset="-122"/>
                        </a:rPr>
                        <a:t>大数据方法</a:t>
                      </a:r>
                      <a:endParaRPr lang="zh-CN" sz="1800" kern="100" dirty="0">
                        <a:effectLst/>
                        <a:latin typeface="黑体" panose="02010609060101010101" pitchFamily="49" charset="-122"/>
                        <a:ea typeface="黑体" panose="02010609060101010101" pitchFamily="49" charset="-122"/>
                      </a:endParaRPr>
                    </a:p>
                  </a:txBody>
                  <a:tcPr marL="68580" marR="68580" marT="0" marB="0" anchor="ctr"/>
                </a:tc>
              </a:tr>
              <a:tr h="558644">
                <a:tc>
                  <a:txBody>
                    <a:bodyPr/>
                    <a:lstStyle/>
                    <a:p>
                      <a:pPr algn="ctr">
                        <a:spcAft>
                          <a:spcPts val="0"/>
                        </a:spcAft>
                      </a:pPr>
                      <a:r>
                        <a:rPr lang="zh-CN" altLang="en-US" sz="1800" kern="100" dirty="0" smtClean="0">
                          <a:effectLst/>
                          <a:latin typeface="黑体" panose="02010609060101010101" pitchFamily="49" charset="-122"/>
                          <a:ea typeface="黑体" panose="02010609060101010101" pitchFamily="49" charset="-122"/>
                          <a:cs typeface="Times New Roman" panose="02020603050405020304" pitchFamily="18" charset="0"/>
                        </a:rPr>
                        <a:t>数据采集手段</a:t>
                      </a:r>
                      <a:endParaRPr 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i="0" kern="100" dirty="0" smtClean="0">
                          <a:effectLst/>
                          <a:latin typeface="黑体" panose="02010609060101010101" pitchFamily="49" charset="-122"/>
                          <a:ea typeface="黑体" panose="02010609060101010101" pitchFamily="49" charset="-122"/>
                          <a:cs typeface="Times New Roman" panose="02020603050405020304" pitchFamily="18" charset="0"/>
                        </a:rPr>
                        <a:t>采样数据 </a:t>
                      </a:r>
                      <a:endParaRPr lang="zh-CN" altLang="en-US" sz="1800" b="1" i="0" kern="100" dirty="0" smtClean="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i="0" kern="100" dirty="0" smtClean="0">
                          <a:effectLst/>
                          <a:latin typeface="黑体" panose="02010609060101010101" pitchFamily="49" charset="-122"/>
                          <a:ea typeface="黑体" panose="02010609060101010101" pitchFamily="49" charset="-122"/>
                          <a:cs typeface="Times New Roman" panose="02020603050405020304" pitchFamily="18" charset="0"/>
                        </a:rPr>
                        <a:t>全局数据</a:t>
                      </a:r>
                      <a:endParaRPr lang="zh-CN" altLang="zh-CN" sz="180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r>
              <a:tr h="616254">
                <a:tc>
                  <a:txBody>
                    <a:bodyPr/>
                    <a:lstStyle/>
                    <a:p>
                      <a:pPr algn="ctr">
                        <a:spcAft>
                          <a:spcPts val="0"/>
                        </a:spcAft>
                      </a:pPr>
                      <a:r>
                        <a:rPr lang="zh-CN" altLang="en-US" sz="1800" kern="100" dirty="0" smtClean="0">
                          <a:effectLst/>
                          <a:latin typeface="黑体" panose="02010609060101010101" pitchFamily="49" charset="-122"/>
                          <a:ea typeface="黑体" panose="02010609060101010101" pitchFamily="49" charset="-122"/>
                          <a:cs typeface="Times New Roman" panose="02020603050405020304" pitchFamily="18" charset="0"/>
                        </a:rPr>
                        <a:t>数据源</a:t>
                      </a:r>
                      <a:endParaRPr 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单数据源</a:t>
                      </a:r>
                      <a:endParaRPr lang="zh-CN" sz="18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多数据源整合</a:t>
                      </a:r>
                      <a:endParaRPr lang="zh-CN" sz="18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r>
              <a:tr h="626351">
                <a:tc>
                  <a:txBody>
                    <a:bodyPr/>
                    <a:lstStyle/>
                    <a:p>
                      <a:pPr algn="ctr">
                        <a:spcAft>
                          <a:spcPts val="0"/>
                        </a:spcAft>
                      </a:pPr>
                      <a:r>
                        <a:rPr lang="zh-CN" altLang="en-US" sz="1800" kern="100" dirty="0" smtClean="0">
                          <a:effectLst/>
                          <a:latin typeface="黑体" panose="02010609060101010101" pitchFamily="49" charset="-122"/>
                          <a:ea typeface="黑体" panose="02010609060101010101" pitchFamily="49" charset="-122"/>
                          <a:cs typeface="Times New Roman" panose="02020603050405020304" pitchFamily="18" charset="0"/>
                        </a:rPr>
                        <a:t>判断方法</a:t>
                      </a:r>
                      <a:endParaRPr 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基于主观因果假设</a:t>
                      </a:r>
                      <a:endParaRPr lang="zh-CN" sz="18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机械穷举相关关系</a:t>
                      </a:r>
                      <a:endParaRPr lang="zh-CN" sz="18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r>
              <a:tr h="626351">
                <a:tc>
                  <a:txBody>
                    <a:bodyPr/>
                    <a:lstStyle/>
                    <a:p>
                      <a:pPr algn="ctr">
                        <a:spcAft>
                          <a:spcPts val="0"/>
                        </a:spcAft>
                      </a:pPr>
                      <a:r>
                        <a:rPr lang="zh-CN" altLang="en-US" sz="1800" kern="100" dirty="0" smtClean="0">
                          <a:effectLst/>
                          <a:latin typeface="黑体" panose="02010609060101010101" pitchFamily="49" charset="-122"/>
                          <a:ea typeface="黑体" panose="02010609060101010101" pitchFamily="49" charset="-122"/>
                          <a:cs typeface="Times New Roman" panose="02020603050405020304" pitchFamily="18" charset="0"/>
                        </a:rPr>
                        <a:t>演绎方法</a:t>
                      </a:r>
                      <a:endParaRPr 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孤立的推算方法</a:t>
                      </a:r>
                      <a:endParaRPr lang="zh-CN" sz="18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大数据</a:t>
                      </a:r>
                      <a:r>
                        <a:rPr lang="en-US" altLang="zh-CN"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小算法</a:t>
                      </a:r>
                      <a:r>
                        <a:rPr lang="en-US" altLang="zh-CN"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上下文</a:t>
                      </a:r>
                      <a:r>
                        <a:rPr lang="en-US" altLang="zh-CN"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知识积累</a:t>
                      </a:r>
                      <a:endParaRPr lang="zh-CN" sz="18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r>
              <a:tr h="626351">
                <a:tc>
                  <a:txBody>
                    <a:bodyPr/>
                    <a:lstStyle/>
                    <a:p>
                      <a:pPr algn="ctr">
                        <a:spcAft>
                          <a:spcPts val="0"/>
                        </a:spcAft>
                      </a:pPr>
                      <a:r>
                        <a:rPr lang="zh-CN" altLang="en-US" sz="1800" kern="100" dirty="0" smtClean="0">
                          <a:effectLst/>
                          <a:latin typeface="黑体" panose="02010609060101010101" pitchFamily="49" charset="-122"/>
                          <a:ea typeface="黑体" panose="02010609060101010101" pitchFamily="49" charset="-122"/>
                          <a:cs typeface="Times New Roman" panose="02020603050405020304" pitchFamily="18" charset="0"/>
                        </a:rPr>
                        <a:t>分析方法</a:t>
                      </a:r>
                      <a:endParaRPr 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描述性分析</a:t>
                      </a:r>
                      <a:endParaRPr lang="zh-CN" sz="18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预测性和处方性分析</a:t>
                      </a:r>
                      <a:endParaRPr lang="zh-CN" sz="18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r>
              <a:tr h="626351">
                <a:tc>
                  <a:txBody>
                    <a:bodyPr/>
                    <a:lstStyle/>
                    <a:p>
                      <a:pPr algn="ctr">
                        <a:spcAft>
                          <a:spcPts val="0"/>
                        </a:spcAft>
                      </a:pPr>
                      <a:r>
                        <a:rPr lang="zh-CN" altLang="en-US" sz="1800" kern="100" dirty="0" smtClean="0">
                          <a:effectLst/>
                          <a:latin typeface="黑体" panose="02010609060101010101" pitchFamily="49" charset="-122"/>
                          <a:ea typeface="黑体" panose="02010609060101010101" pitchFamily="49" charset="-122"/>
                          <a:cs typeface="Times New Roman" panose="02020603050405020304" pitchFamily="18" charset="0"/>
                        </a:rPr>
                        <a:t>对产出的预期</a:t>
                      </a:r>
                      <a:endParaRPr 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绝对的精确性更重要</a:t>
                      </a:r>
                      <a:endParaRPr lang="zh-CN" sz="18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b="0" i="0" kern="100" dirty="0" smtClean="0">
                          <a:effectLst/>
                          <a:latin typeface="黑体" panose="02010609060101010101" pitchFamily="49" charset="-122"/>
                          <a:ea typeface="黑体" panose="02010609060101010101" pitchFamily="49" charset="-122"/>
                          <a:cs typeface="Times New Roman" panose="02020603050405020304" pitchFamily="18" charset="0"/>
                        </a:rPr>
                        <a:t>更注重实时性</a:t>
                      </a:r>
                      <a:endParaRPr lang="zh-CN" sz="18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r>
            </a:tbl>
          </a:graphicData>
        </a:graphic>
      </p:graphicFrame>
      <p:sp>
        <p:nvSpPr>
          <p:cNvPr id="4" name="标题 1"/>
          <p:cNvSpPr txBox="1">
            <a:spLocks/>
          </p:cNvSpPr>
          <p:nvPr/>
        </p:nvSpPr>
        <p:spPr>
          <a:xfrm>
            <a:off x="313184" y="202630"/>
            <a:ext cx="6779096" cy="778098"/>
          </a:xfrm>
          <a:prstGeom prst="rect">
            <a:avLst/>
          </a:prstGeom>
        </p:spPr>
        <p:txBody>
          <a:bodyPr>
            <a:normAutofit/>
          </a:bodyPr>
          <a:lstStyle>
            <a:lvl1pPr algn="ctr" defTabSz="914400" rtl="0" eaLnBrk="1" latinLnBrk="0" hangingPunct="1">
              <a:spcBef>
                <a:spcPct val="0"/>
              </a:spcBef>
              <a:buNone/>
              <a:defRPr sz="4000" b="1" kern="1200">
                <a:solidFill>
                  <a:schemeClr val="bg1"/>
                </a:solidFill>
                <a:latin typeface="+mj-lt"/>
                <a:ea typeface="+mj-ea"/>
                <a:cs typeface="+mj-cs"/>
              </a:defRPr>
            </a:lvl1p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大数据</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思维研究方法</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841483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 y="130622"/>
            <a:ext cx="6779096" cy="778098"/>
          </a:xfrm>
        </p:spPr>
        <p:txBody>
          <a:bodyPr>
            <a:normAutofit/>
          </a:bodyPr>
          <a:lstStyle/>
          <a:p>
            <a:pPr lvl="0"/>
            <a:r>
              <a:rPr lang="zh-CN" altLang="en-US" dirty="0" smtClean="0">
                <a:latin typeface="黑体" panose="02010609060101010101" pitchFamily="49" charset="-122"/>
                <a:ea typeface="黑体" panose="02010609060101010101" pitchFamily="49" charset="-122"/>
              </a:rPr>
              <a:t>各国大数据发展战略</a:t>
            </a:r>
            <a:endParaRPr lang="zh-CN" altLang="en-US" dirty="0">
              <a:latin typeface="黑体" panose="02010609060101010101" pitchFamily="49" charset="-122"/>
              <a:ea typeface="黑体" panose="02010609060101010101" pitchFamily="49" charset="-122"/>
            </a:endParaRPr>
          </a:p>
        </p:txBody>
      </p:sp>
      <p:graphicFrame>
        <p:nvGraphicFramePr>
          <p:cNvPr id="6" name="图示 5"/>
          <p:cNvGraphicFramePr/>
          <p:nvPr>
            <p:extLst>
              <p:ext uri="{D42A27DB-BD31-4B8C-83A1-F6EECF244321}">
                <p14:modId xmlns:p14="http://schemas.microsoft.com/office/powerpoint/2010/main" val="4246750271"/>
              </p:ext>
            </p:extLst>
          </p:nvPr>
        </p:nvGraphicFramePr>
        <p:xfrm>
          <a:off x="467544" y="1340768"/>
          <a:ext cx="806489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http://ts3.mm.bing.net/th?id=HN.608015516327874077&amp;pid=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20" y="5679109"/>
            <a:ext cx="1417340" cy="106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graphicEl>
                                              <a:dgm id="{A31F9257-0849-4DC1-830E-D927F38D1E62}"/>
                                            </p:graphicEl>
                                          </p:spTgt>
                                        </p:tgtEl>
                                        <p:attrNameLst>
                                          <p:attrName>style.visibility</p:attrName>
                                        </p:attrNameLst>
                                      </p:cBhvr>
                                      <p:to>
                                        <p:strVal val="visible"/>
                                      </p:to>
                                    </p:set>
                                    <p:animEffect transition="in" filter="barn(inVertical)">
                                      <p:cBhvr>
                                        <p:cTn id="10" dur="500"/>
                                        <p:tgtEl>
                                          <p:spTgt spid="6">
                                            <p:graphicEl>
                                              <a:dgm id="{A31F9257-0849-4DC1-830E-D927F38D1E62}"/>
                                            </p:graphic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graphicEl>
                                              <a:dgm id="{ED3FB121-F1B5-42EB-B5A1-5D401A9DD4F3}"/>
                                            </p:graphicEl>
                                          </p:spTgt>
                                        </p:tgtEl>
                                        <p:attrNameLst>
                                          <p:attrName>style.visibility</p:attrName>
                                        </p:attrNameLst>
                                      </p:cBhvr>
                                      <p:to>
                                        <p:strVal val="visible"/>
                                      </p:to>
                                    </p:set>
                                    <p:animEffect transition="in" filter="barn(inVertical)">
                                      <p:cBhvr>
                                        <p:cTn id="13" dur="500"/>
                                        <p:tgtEl>
                                          <p:spTgt spid="6">
                                            <p:graphicEl>
                                              <a:dgm id="{ED3FB121-F1B5-42EB-B5A1-5D401A9DD4F3}"/>
                                            </p:graphic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graphicEl>
                                              <a:dgm id="{6E8A933D-42DC-488E-BAFF-C075CBB3FD9C}"/>
                                            </p:graphicEl>
                                          </p:spTgt>
                                        </p:tgtEl>
                                        <p:attrNameLst>
                                          <p:attrName>style.visibility</p:attrName>
                                        </p:attrNameLst>
                                      </p:cBhvr>
                                      <p:to>
                                        <p:strVal val="visible"/>
                                      </p:to>
                                    </p:set>
                                    <p:animEffect transition="in" filter="barn(inVertical)">
                                      <p:cBhvr>
                                        <p:cTn id="16" dur="500"/>
                                        <p:tgtEl>
                                          <p:spTgt spid="6">
                                            <p:graphicEl>
                                              <a:dgm id="{6E8A933D-42DC-488E-BAFF-C075CBB3FD9C}"/>
                                            </p:graphic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graphicEl>
                                              <a:dgm id="{F9F07B43-49FE-43CE-A78D-18C805E68F96}"/>
                                            </p:graphicEl>
                                          </p:spTgt>
                                        </p:tgtEl>
                                        <p:attrNameLst>
                                          <p:attrName>style.visibility</p:attrName>
                                        </p:attrNameLst>
                                      </p:cBhvr>
                                      <p:to>
                                        <p:strVal val="visible"/>
                                      </p:to>
                                    </p:set>
                                    <p:animEffect transition="in" filter="barn(inVertical)">
                                      <p:cBhvr>
                                        <p:cTn id="19" dur="500"/>
                                        <p:tgtEl>
                                          <p:spTgt spid="6">
                                            <p:graphicEl>
                                              <a:dgm id="{F9F07B43-49FE-43CE-A78D-18C805E68F96}"/>
                                            </p:graphic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
                                            <p:graphicEl>
                                              <a:dgm id="{872605D4-7363-46E9-B9B0-54870DBF6A12}"/>
                                            </p:graphicEl>
                                          </p:spTgt>
                                        </p:tgtEl>
                                        <p:attrNameLst>
                                          <p:attrName>style.visibility</p:attrName>
                                        </p:attrNameLst>
                                      </p:cBhvr>
                                      <p:to>
                                        <p:strVal val="visible"/>
                                      </p:to>
                                    </p:set>
                                    <p:animEffect transition="in" filter="barn(inVertical)">
                                      <p:cBhvr>
                                        <p:cTn id="22" dur="500"/>
                                        <p:tgtEl>
                                          <p:spTgt spid="6">
                                            <p:graphicEl>
                                              <a:dgm id="{872605D4-7363-46E9-B9B0-54870DBF6A12}"/>
                                            </p:graphic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
                                            <p:graphicEl>
                                              <a:dgm id="{3BB8C1D9-1750-492E-A6F7-2F3A567B32C8}"/>
                                            </p:graphicEl>
                                          </p:spTgt>
                                        </p:tgtEl>
                                        <p:attrNameLst>
                                          <p:attrName>style.visibility</p:attrName>
                                        </p:attrNameLst>
                                      </p:cBhvr>
                                      <p:to>
                                        <p:strVal val="visible"/>
                                      </p:to>
                                    </p:set>
                                    <p:animEffect transition="in" filter="barn(inVertical)">
                                      <p:cBhvr>
                                        <p:cTn id="25" dur="500"/>
                                        <p:tgtEl>
                                          <p:spTgt spid="6">
                                            <p:graphicEl>
                                              <a:dgm id="{3BB8C1D9-1750-492E-A6F7-2F3A567B32C8}"/>
                                            </p:graphic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
                                            <p:graphicEl>
                                              <a:dgm id="{E5996D48-1B4B-4D5D-9C41-682316B58BDC}"/>
                                            </p:graphicEl>
                                          </p:spTgt>
                                        </p:tgtEl>
                                        <p:attrNameLst>
                                          <p:attrName>style.visibility</p:attrName>
                                        </p:attrNameLst>
                                      </p:cBhvr>
                                      <p:to>
                                        <p:strVal val="visible"/>
                                      </p:to>
                                    </p:set>
                                    <p:animEffect transition="in" filter="barn(inVertical)">
                                      <p:cBhvr>
                                        <p:cTn id="28" dur="500"/>
                                        <p:tgtEl>
                                          <p:spTgt spid="6">
                                            <p:graphicEl>
                                              <a:dgm id="{E5996D48-1B4B-4D5D-9C41-682316B58BD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AtOnc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289799116"/>
              </p:ext>
            </p:extLst>
          </p:nvPr>
        </p:nvGraphicFramePr>
        <p:xfrm>
          <a:off x="323528" y="1397000"/>
          <a:ext cx="8676456" cy="4912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1"/>
          <p:cNvSpPr>
            <a:spLocks noGrp="1"/>
          </p:cNvSpPr>
          <p:nvPr>
            <p:ph type="title"/>
          </p:nvPr>
        </p:nvSpPr>
        <p:spPr>
          <a:xfrm>
            <a:off x="313184" y="130622"/>
            <a:ext cx="6779096" cy="778098"/>
          </a:xfrm>
        </p:spPr>
        <p:txBody>
          <a:bodyPr>
            <a:normAutofit/>
          </a:bodyPr>
          <a:lstStyle/>
          <a:p>
            <a:pPr lvl="0"/>
            <a:r>
              <a:rPr lang="zh-CN" altLang="en-US" dirty="0" smtClean="0">
                <a:latin typeface="黑体" panose="02010609060101010101" pitchFamily="49" charset="-122"/>
                <a:ea typeface="黑体" panose="02010609060101010101" pitchFamily="49" charset="-122"/>
              </a:rPr>
              <a:t>各国大数据发展战略</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71116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94AA57D7-4F4E-4B88-9B9A-CD7A62FC6614}"/>
                                            </p:graphicEl>
                                          </p:spTgt>
                                        </p:tgtEl>
                                        <p:attrNameLst>
                                          <p:attrName>style.visibility</p:attrName>
                                        </p:attrNameLst>
                                      </p:cBhvr>
                                      <p:to>
                                        <p:strVal val="visible"/>
                                      </p:to>
                                    </p:set>
                                    <p:animEffect transition="in" filter="fade">
                                      <p:cBhvr>
                                        <p:cTn id="7" dur="500"/>
                                        <p:tgtEl>
                                          <p:spTgt spid="4">
                                            <p:graphicEl>
                                              <a:dgm id="{94AA57D7-4F4E-4B88-9B9A-CD7A62FC661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999C3E8A-97A1-47AA-AE58-D0835335D534}"/>
                                            </p:graphicEl>
                                          </p:spTgt>
                                        </p:tgtEl>
                                        <p:attrNameLst>
                                          <p:attrName>style.visibility</p:attrName>
                                        </p:attrNameLst>
                                      </p:cBhvr>
                                      <p:to>
                                        <p:strVal val="visible"/>
                                      </p:to>
                                    </p:set>
                                    <p:animEffect transition="in" filter="fade">
                                      <p:cBhvr>
                                        <p:cTn id="10" dur="500"/>
                                        <p:tgtEl>
                                          <p:spTgt spid="4">
                                            <p:graphicEl>
                                              <a:dgm id="{999C3E8A-97A1-47AA-AE58-D0835335D53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166573BE-359B-4C48-808B-06389FCF3F3C}"/>
                                            </p:graphicEl>
                                          </p:spTgt>
                                        </p:tgtEl>
                                        <p:attrNameLst>
                                          <p:attrName>style.visibility</p:attrName>
                                        </p:attrNameLst>
                                      </p:cBhvr>
                                      <p:to>
                                        <p:strVal val="visible"/>
                                      </p:to>
                                    </p:set>
                                    <p:animEffect transition="in" filter="fade">
                                      <p:cBhvr>
                                        <p:cTn id="15" dur="500"/>
                                        <p:tgtEl>
                                          <p:spTgt spid="4">
                                            <p:graphicEl>
                                              <a:dgm id="{166573BE-359B-4C48-808B-06389FCF3F3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4107EA21-B16A-4B5E-83F5-812E6CB3E6EA}"/>
                                            </p:graphicEl>
                                          </p:spTgt>
                                        </p:tgtEl>
                                        <p:attrNameLst>
                                          <p:attrName>style.visibility</p:attrName>
                                        </p:attrNameLst>
                                      </p:cBhvr>
                                      <p:to>
                                        <p:strVal val="visible"/>
                                      </p:to>
                                    </p:set>
                                    <p:animEffect transition="in" filter="fade">
                                      <p:cBhvr>
                                        <p:cTn id="18" dur="500"/>
                                        <p:tgtEl>
                                          <p:spTgt spid="4">
                                            <p:graphicEl>
                                              <a:dgm id="{4107EA21-B16A-4B5E-83F5-812E6CB3E6EA}"/>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3DD426EB-48C5-4053-B726-E5341BF6A2E2}"/>
                                            </p:graphicEl>
                                          </p:spTgt>
                                        </p:tgtEl>
                                        <p:attrNameLst>
                                          <p:attrName>style.visibility</p:attrName>
                                        </p:attrNameLst>
                                      </p:cBhvr>
                                      <p:to>
                                        <p:strVal val="visible"/>
                                      </p:to>
                                    </p:set>
                                    <p:animEffect transition="in" filter="fade">
                                      <p:cBhvr>
                                        <p:cTn id="23" dur="500"/>
                                        <p:tgtEl>
                                          <p:spTgt spid="4">
                                            <p:graphicEl>
                                              <a:dgm id="{3DD426EB-48C5-4053-B726-E5341BF6A2E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6E3DBC46-85D5-442D-B222-731266416669}"/>
                                            </p:graphicEl>
                                          </p:spTgt>
                                        </p:tgtEl>
                                        <p:attrNameLst>
                                          <p:attrName>style.visibility</p:attrName>
                                        </p:attrNameLst>
                                      </p:cBhvr>
                                      <p:to>
                                        <p:strVal val="visible"/>
                                      </p:to>
                                    </p:set>
                                    <p:animEffect transition="in" filter="fade">
                                      <p:cBhvr>
                                        <p:cTn id="26" dur="500"/>
                                        <p:tgtEl>
                                          <p:spTgt spid="4">
                                            <p:graphicEl>
                                              <a:dgm id="{6E3DBC46-85D5-442D-B222-73126641666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dirty="0">
                <a:latin typeface="黑体" panose="02010609060101010101" pitchFamily="49" charset="-122"/>
                <a:ea typeface="黑体" panose="02010609060101010101" pitchFamily="49" charset="-122"/>
              </a:rPr>
              <a:t>我</a:t>
            </a:r>
            <a:r>
              <a:rPr lang="zh-CN" altLang="en-US" dirty="0" smtClean="0">
                <a:latin typeface="黑体" panose="02010609060101010101" pitchFamily="49" charset="-122"/>
                <a:ea typeface="黑体" panose="02010609060101010101" pitchFamily="49" charset="-122"/>
              </a:rPr>
              <a:t>国大数据发展战略</a:t>
            </a:r>
            <a:endParaRPr lang="zh-CN" altLang="en-US" dirty="0">
              <a:latin typeface="黑体" panose="02010609060101010101" pitchFamily="49" charset="-122"/>
              <a:ea typeface="黑体" panose="02010609060101010101" pitchFamily="49" charset="-122"/>
            </a:endParaRPr>
          </a:p>
        </p:txBody>
      </p:sp>
      <p:graphicFrame>
        <p:nvGraphicFramePr>
          <p:cNvPr id="4" name="图示 3"/>
          <p:cNvGraphicFramePr/>
          <p:nvPr>
            <p:extLst>
              <p:ext uri="{D42A27DB-BD31-4B8C-83A1-F6EECF244321}">
                <p14:modId xmlns:p14="http://schemas.microsoft.com/office/powerpoint/2010/main" val="1003678549"/>
              </p:ext>
            </p:extLst>
          </p:nvPr>
        </p:nvGraphicFramePr>
        <p:xfrm>
          <a:off x="395536" y="1556792"/>
          <a:ext cx="8856984" cy="4640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1116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4FEFA9E-FEA5-4D72-9F0A-1268545D32FD}"/>
                                            </p:graphicEl>
                                          </p:spTgt>
                                        </p:tgtEl>
                                        <p:attrNameLst>
                                          <p:attrName>style.visibility</p:attrName>
                                        </p:attrNameLst>
                                      </p:cBhvr>
                                      <p:to>
                                        <p:strVal val="visible"/>
                                      </p:to>
                                    </p:set>
                                    <p:animEffect transition="in" filter="fade">
                                      <p:cBhvr>
                                        <p:cTn id="7" dur="500"/>
                                        <p:tgtEl>
                                          <p:spTgt spid="4">
                                            <p:graphicEl>
                                              <a:dgm id="{44FEFA9E-FEA5-4D72-9F0A-1268545D32FD}"/>
                                            </p:graphicEl>
                                          </p:spTgt>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4">
                                            <p:graphicEl>
                                              <a:dgm id="{B1AFC833-46BC-4291-A9B0-8E11739FE2F8}"/>
                                            </p:graphicEl>
                                          </p:spTgt>
                                        </p:tgtEl>
                                        <p:attrNameLst>
                                          <p:attrName>style.visibility</p:attrName>
                                        </p:attrNameLst>
                                      </p:cBhvr>
                                      <p:to>
                                        <p:strVal val="visible"/>
                                      </p:to>
                                    </p:set>
                                    <p:anim calcmode="lin" valueType="num">
                                      <p:cBhvr additive="base">
                                        <p:cTn id="11" dur="250" fill="hold"/>
                                        <p:tgtEl>
                                          <p:spTgt spid="4">
                                            <p:graphicEl>
                                              <a:dgm id="{B1AFC833-46BC-4291-A9B0-8E11739FE2F8}"/>
                                            </p:graphicEl>
                                          </p:spTgt>
                                        </p:tgtEl>
                                        <p:attrNameLst>
                                          <p:attrName>ppt_x</p:attrName>
                                        </p:attrNameLst>
                                      </p:cBhvr>
                                      <p:tavLst>
                                        <p:tav tm="0">
                                          <p:val>
                                            <p:strVal val="1+#ppt_w/2"/>
                                          </p:val>
                                        </p:tav>
                                        <p:tav tm="100000">
                                          <p:val>
                                            <p:strVal val="#ppt_x"/>
                                          </p:val>
                                        </p:tav>
                                      </p:tavLst>
                                    </p:anim>
                                    <p:anim calcmode="lin" valueType="num">
                                      <p:cBhvr additive="base">
                                        <p:cTn id="12" dur="250" fill="hold"/>
                                        <p:tgtEl>
                                          <p:spTgt spid="4">
                                            <p:graphicEl>
                                              <a:dgm id="{B1AFC833-46BC-4291-A9B0-8E11739FE2F8}"/>
                                            </p:graphicEl>
                                          </p:spTgt>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2" fill="hold" grpId="0" nodeType="afterEffect">
                                  <p:stCondLst>
                                    <p:cond delay="0"/>
                                  </p:stCondLst>
                                  <p:childTnLst>
                                    <p:set>
                                      <p:cBhvr>
                                        <p:cTn id="15" dur="1" fill="hold">
                                          <p:stCondLst>
                                            <p:cond delay="0"/>
                                          </p:stCondLst>
                                        </p:cTn>
                                        <p:tgtEl>
                                          <p:spTgt spid="4">
                                            <p:graphicEl>
                                              <a:dgm id="{5B034508-A0C6-4E06-A2C8-ADD1771BBCD2}"/>
                                            </p:graphicEl>
                                          </p:spTgt>
                                        </p:tgtEl>
                                        <p:attrNameLst>
                                          <p:attrName>style.visibility</p:attrName>
                                        </p:attrNameLst>
                                      </p:cBhvr>
                                      <p:to>
                                        <p:strVal val="visible"/>
                                      </p:to>
                                    </p:set>
                                    <p:anim calcmode="lin" valueType="num">
                                      <p:cBhvr additive="base">
                                        <p:cTn id="16" dur="250" fill="hold"/>
                                        <p:tgtEl>
                                          <p:spTgt spid="4">
                                            <p:graphicEl>
                                              <a:dgm id="{5B034508-A0C6-4E06-A2C8-ADD1771BBCD2}"/>
                                            </p:graphicEl>
                                          </p:spTgt>
                                        </p:tgtEl>
                                        <p:attrNameLst>
                                          <p:attrName>ppt_x</p:attrName>
                                        </p:attrNameLst>
                                      </p:cBhvr>
                                      <p:tavLst>
                                        <p:tav tm="0">
                                          <p:val>
                                            <p:strVal val="1+#ppt_w/2"/>
                                          </p:val>
                                        </p:tav>
                                        <p:tav tm="100000">
                                          <p:val>
                                            <p:strVal val="#ppt_x"/>
                                          </p:val>
                                        </p:tav>
                                      </p:tavLst>
                                    </p:anim>
                                    <p:anim calcmode="lin" valueType="num">
                                      <p:cBhvr additive="base">
                                        <p:cTn id="17" dur="250" fill="hold"/>
                                        <p:tgtEl>
                                          <p:spTgt spid="4">
                                            <p:graphicEl>
                                              <a:dgm id="{5B034508-A0C6-4E06-A2C8-ADD1771BBCD2}"/>
                                            </p:graphic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4">
                                            <p:graphicEl>
                                              <a:dgm id="{0708BE2C-413C-4EF8-A489-96647984AFEC}"/>
                                            </p:graphicEl>
                                          </p:spTgt>
                                        </p:tgtEl>
                                        <p:attrNameLst>
                                          <p:attrName>style.visibility</p:attrName>
                                        </p:attrNameLst>
                                      </p:cBhvr>
                                      <p:to>
                                        <p:strVal val="visible"/>
                                      </p:to>
                                    </p:set>
                                    <p:anim calcmode="lin" valueType="num">
                                      <p:cBhvr additive="base">
                                        <p:cTn id="21" dur="250" fill="hold"/>
                                        <p:tgtEl>
                                          <p:spTgt spid="4">
                                            <p:graphicEl>
                                              <a:dgm id="{0708BE2C-413C-4EF8-A489-96647984AFEC}"/>
                                            </p:graphicEl>
                                          </p:spTgt>
                                        </p:tgtEl>
                                        <p:attrNameLst>
                                          <p:attrName>ppt_x</p:attrName>
                                        </p:attrNameLst>
                                      </p:cBhvr>
                                      <p:tavLst>
                                        <p:tav tm="0">
                                          <p:val>
                                            <p:strVal val="1+#ppt_w/2"/>
                                          </p:val>
                                        </p:tav>
                                        <p:tav tm="100000">
                                          <p:val>
                                            <p:strVal val="#ppt_x"/>
                                          </p:val>
                                        </p:tav>
                                      </p:tavLst>
                                    </p:anim>
                                    <p:anim calcmode="lin" valueType="num">
                                      <p:cBhvr additive="base">
                                        <p:cTn id="22" dur="250" fill="hold"/>
                                        <p:tgtEl>
                                          <p:spTgt spid="4">
                                            <p:graphicEl>
                                              <a:dgm id="{0708BE2C-413C-4EF8-A489-96647984AFEC}"/>
                                            </p:graphicEl>
                                          </p:spTgt>
                                        </p:tgtEl>
                                        <p:attrNameLst>
                                          <p:attrName>ppt_y</p:attrName>
                                        </p:attrNameLst>
                                      </p:cBhvr>
                                      <p:tavLst>
                                        <p:tav tm="0">
                                          <p:val>
                                            <p:strVal val="#ppt_y"/>
                                          </p:val>
                                        </p:tav>
                                        <p:tav tm="100000">
                                          <p:val>
                                            <p:strVal val="#ppt_y"/>
                                          </p:val>
                                        </p:tav>
                                      </p:tavLst>
                                    </p:anim>
                                  </p:childTnLst>
                                </p:cTn>
                              </p:par>
                            </p:childTnLst>
                          </p:cTn>
                        </p:par>
                        <p:par>
                          <p:cTn id="23" fill="hold">
                            <p:stCondLst>
                              <p:cond delay="1250"/>
                            </p:stCondLst>
                            <p:childTnLst>
                              <p:par>
                                <p:cTn id="24" presetID="2" presetClass="entr" presetSubtype="2" fill="hold" grpId="0" nodeType="afterEffect">
                                  <p:stCondLst>
                                    <p:cond delay="0"/>
                                  </p:stCondLst>
                                  <p:childTnLst>
                                    <p:set>
                                      <p:cBhvr>
                                        <p:cTn id="25" dur="1" fill="hold">
                                          <p:stCondLst>
                                            <p:cond delay="0"/>
                                          </p:stCondLst>
                                        </p:cTn>
                                        <p:tgtEl>
                                          <p:spTgt spid="4">
                                            <p:graphicEl>
                                              <a:dgm id="{506B86BC-BECC-4B22-BDAC-ECFB2876198B}"/>
                                            </p:graphicEl>
                                          </p:spTgt>
                                        </p:tgtEl>
                                        <p:attrNameLst>
                                          <p:attrName>style.visibility</p:attrName>
                                        </p:attrNameLst>
                                      </p:cBhvr>
                                      <p:to>
                                        <p:strVal val="visible"/>
                                      </p:to>
                                    </p:set>
                                    <p:anim calcmode="lin" valueType="num">
                                      <p:cBhvr additive="base">
                                        <p:cTn id="26" dur="250" fill="hold"/>
                                        <p:tgtEl>
                                          <p:spTgt spid="4">
                                            <p:graphicEl>
                                              <a:dgm id="{506B86BC-BECC-4B22-BDAC-ECFB2876198B}"/>
                                            </p:graphic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4">
                                            <p:graphicEl>
                                              <a:dgm id="{506B86BC-BECC-4B22-BDAC-ECFB2876198B}"/>
                                            </p:graphicEl>
                                          </p:spTgt>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2" fill="hold" grpId="0" nodeType="afterEffect">
                                  <p:stCondLst>
                                    <p:cond delay="0"/>
                                  </p:stCondLst>
                                  <p:childTnLst>
                                    <p:set>
                                      <p:cBhvr>
                                        <p:cTn id="30" dur="1" fill="hold">
                                          <p:stCondLst>
                                            <p:cond delay="0"/>
                                          </p:stCondLst>
                                        </p:cTn>
                                        <p:tgtEl>
                                          <p:spTgt spid="4">
                                            <p:graphicEl>
                                              <a:dgm id="{B08B5550-F112-4CAE-B281-C396DF03EE8F}"/>
                                            </p:graphicEl>
                                          </p:spTgt>
                                        </p:tgtEl>
                                        <p:attrNameLst>
                                          <p:attrName>style.visibility</p:attrName>
                                        </p:attrNameLst>
                                      </p:cBhvr>
                                      <p:to>
                                        <p:strVal val="visible"/>
                                      </p:to>
                                    </p:set>
                                    <p:anim calcmode="lin" valueType="num">
                                      <p:cBhvr additive="base">
                                        <p:cTn id="31" dur="250" fill="hold"/>
                                        <p:tgtEl>
                                          <p:spTgt spid="4">
                                            <p:graphicEl>
                                              <a:dgm id="{B08B5550-F112-4CAE-B281-C396DF03EE8F}"/>
                                            </p:graphicEl>
                                          </p:spTgt>
                                        </p:tgtEl>
                                        <p:attrNameLst>
                                          <p:attrName>ppt_x</p:attrName>
                                        </p:attrNameLst>
                                      </p:cBhvr>
                                      <p:tavLst>
                                        <p:tav tm="0">
                                          <p:val>
                                            <p:strVal val="1+#ppt_w/2"/>
                                          </p:val>
                                        </p:tav>
                                        <p:tav tm="100000">
                                          <p:val>
                                            <p:strVal val="#ppt_x"/>
                                          </p:val>
                                        </p:tav>
                                      </p:tavLst>
                                    </p:anim>
                                    <p:anim calcmode="lin" valueType="num">
                                      <p:cBhvr additive="base">
                                        <p:cTn id="32" dur="250" fill="hold"/>
                                        <p:tgtEl>
                                          <p:spTgt spid="4">
                                            <p:graphicEl>
                                              <a:dgm id="{B08B5550-F112-4CAE-B281-C396DF03EE8F}"/>
                                            </p:graphicEl>
                                          </p:spTgt>
                                        </p:tgtEl>
                                        <p:attrNameLst>
                                          <p:attrName>ppt_y</p:attrName>
                                        </p:attrNameLst>
                                      </p:cBhvr>
                                      <p:tavLst>
                                        <p:tav tm="0">
                                          <p:val>
                                            <p:strVal val="#ppt_y"/>
                                          </p:val>
                                        </p:tav>
                                        <p:tav tm="100000">
                                          <p:val>
                                            <p:strVal val="#ppt_y"/>
                                          </p:val>
                                        </p:tav>
                                      </p:tavLst>
                                    </p:anim>
                                  </p:childTnLst>
                                </p:cTn>
                              </p:par>
                            </p:childTnLst>
                          </p:cTn>
                        </p:par>
                        <p:par>
                          <p:cTn id="33" fill="hold">
                            <p:stCondLst>
                              <p:cond delay="1750"/>
                            </p:stCondLst>
                            <p:childTnLst>
                              <p:par>
                                <p:cTn id="34" presetID="2" presetClass="entr" presetSubtype="2" fill="hold" grpId="0" nodeType="afterEffect">
                                  <p:stCondLst>
                                    <p:cond delay="0"/>
                                  </p:stCondLst>
                                  <p:childTnLst>
                                    <p:set>
                                      <p:cBhvr>
                                        <p:cTn id="35" dur="1" fill="hold">
                                          <p:stCondLst>
                                            <p:cond delay="0"/>
                                          </p:stCondLst>
                                        </p:cTn>
                                        <p:tgtEl>
                                          <p:spTgt spid="4">
                                            <p:graphicEl>
                                              <a:dgm id="{43C6B926-401E-4BFA-89D4-D0B687F0E62A}"/>
                                            </p:graphicEl>
                                          </p:spTgt>
                                        </p:tgtEl>
                                        <p:attrNameLst>
                                          <p:attrName>style.visibility</p:attrName>
                                        </p:attrNameLst>
                                      </p:cBhvr>
                                      <p:to>
                                        <p:strVal val="visible"/>
                                      </p:to>
                                    </p:set>
                                    <p:anim calcmode="lin" valueType="num">
                                      <p:cBhvr additive="base">
                                        <p:cTn id="36" dur="250" fill="hold"/>
                                        <p:tgtEl>
                                          <p:spTgt spid="4">
                                            <p:graphicEl>
                                              <a:dgm id="{43C6B926-401E-4BFA-89D4-D0B687F0E62A}"/>
                                            </p:graphicEl>
                                          </p:spTgt>
                                        </p:tgtEl>
                                        <p:attrNameLst>
                                          <p:attrName>ppt_x</p:attrName>
                                        </p:attrNameLst>
                                      </p:cBhvr>
                                      <p:tavLst>
                                        <p:tav tm="0">
                                          <p:val>
                                            <p:strVal val="1+#ppt_w/2"/>
                                          </p:val>
                                        </p:tav>
                                        <p:tav tm="100000">
                                          <p:val>
                                            <p:strVal val="#ppt_x"/>
                                          </p:val>
                                        </p:tav>
                                      </p:tavLst>
                                    </p:anim>
                                    <p:anim calcmode="lin" valueType="num">
                                      <p:cBhvr additive="base">
                                        <p:cTn id="37" dur="250" fill="hold"/>
                                        <p:tgtEl>
                                          <p:spTgt spid="4">
                                            <p:graphicEl>
                                              <a:dgm id="{43C6B926-401E-4BFA-89D4-D0B687F0E62A}"/>
                                            </p:graphicEl>
                                          </p:spTgt>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2" fill="hold" grpId="0" nodeType="afterEffect">
                                  <p:stCondLst>
                                    <p:cond delay="0"/>
                                  </p:stCondLst>
                                  <p:childTnLst>
                                    <p:set>
                                      <p:cBhvr>
                                        <p:cTn id="40" dur="1" fill="hold">
                                          <p:stCondLst>
                                            <p:cond delay="0"/>
                                          </p:stCondLst>
                                        </p:cTn>
                                        <p:tgtEl>
                                          <p:spTgt spid="4">
                                            <p:graphicEl>
                                              <a:dgm id="{41926B5E-6280-473B-A82D-B4EA0EA77F01}"/>
                                            </p:graphicEl>
                                          </p:spTgt>
                                        </p:tgtEl>
                                        <p:attrNameLst>
                                          <p:attrName>style.visibility</p:attrName>
                                        </p:attrNameLst>
                                      </p:cBhvr>
                                      <p:to>
                                        <p:strVal val="visible"/>
                                      </p:to>
                                    </p:set>
                                    <p:anim calcmode="lin" valueType="num">
                                      <p:cBhvr additive="base">
                                        <p:cTn id="41" dur="250" fill="hold"/>
                                        <p:tgtEl>
                                          <p:spTgt spid="4">
                                            <p:graphicEl>
                                              <a:dgm id="{41926B5E-6280-473B-A82D-B4EA0EA77F01}"/>
                                            </p:graphicEl>
                                          </p:spTgt>
                                        </p:tgtEl>
                                        <p:attrNameLst>
                                          <p:attrName>ppt_x</p:attrName>
                                        </p:attrNameLst>
                                      </p:cBhvr>
                                      <p:tavLst>
                                        <p:tav tm="0">
                                          <p:val>
                                            <p:strVal val="1+#ppt_w/2"/>
                                          </p:val>
                                        </p:tav>
                                        <p:tav tm="100000">
                                          <p:val>
                                            <p:strVal val="#ppt_x"/>
                                          </p:val>
                                        </p:tav>
                                      </p:tavLst>
                                    </p:anim>
                                    <p:anim calcmode="lin" valueType="num">
                                      <p:cBhvr additive="base">
                                        <p:cTn id="42" dur="250" fill="hold"/>
                                        <p:tgtEl>
                                          <p:spTgt spid="4">
                                            <p:graphicEl>
                                              <a:dgm id="{41926B5E-6280-473B-A82D-B4EA0EA77F01}"/>
                                            </p:graphicEl>
                                          </p:spTgt>
                                        </p:tgtEl>
                                        <p:attrNameLst>
                                          <p:attrName>ppt_y</p:attrName>
                                        </p:attrNameLst>
                                      </p:cBhvr>
                                      <p:tavLst>
                                        <p:tav tm="0">
                                          <p:val>
                                            <p:strVal val="#ppt_y"/>
                                          </p:val>
                                        </p:tav>
                                        <p:tav tm="100000">
                                          <p:val>
                                            <p:strVal val="#ppt_y"/>
                                          </p:val>
                                        </p:tav>
                                      </p:tavLst>
                                    </p:anim>
                                  </p:childTnLst>
                                </p:cTn>
                              </p:par>
                            </p:childTnLst>
                          </p:cTn>
                        </p:par>
                        <p:par>
                          <p:cTn id="43" fill="hold">
                            <p:stCondLst>
                              <p:cond delay="2250"/>
                            </p:stCondLst>
                            <p:childTnLst>
                              <p:par>
                                <p:cTn id="44" presetID="2" presetClass="entr" presetSubtype="2" fill="hold" grpId="0" nodeType="afterEffect">
                                  <p:stCondLst>
                                    <p:cond delay="0"/>
                                  </p:stCondLst>
                                  <p:childTnLst>
                                    <p:set>
                                      <p:cBhvr>
                                        <p:cTn id="45" dur="1" fill="hold">
                                          <p:stCondLst>
                                            <p:cond delay="0"/>
                                          </p:stCondLst>
                                        </p:cTn>
                                        <p:tgtEl>
                                          <p:spTgt spid="4">
                                            <p:graphicEl>
                                              <a:dgm id="{8478E923-63D8-4923-9BF1-13AEA5253DC7}"/>
                                            </p:graphicEl>
                                          </p:spTgt>
                                        </p:tgtEl>
                                        <p:attrNameLst>
                                          <p:attrName>style.visibility</p:attrName>
                                        </p:attrNameLst>
                                      </p:cBhvr>
                                      <p:to>
                                        <p:strVal val="visible"/>
                                      </p:to>
                                    </p:set>
                                    <p:anim calcmode="lin" valueType="num">
                                      <p:cBhvr additive="base">
                                        <p:cTn id="46" dur="250" fill="hold"/>
                                        <p:tgtEl>
                                          <p:spTgt spid="4">
                                            <p:graphicEl>
                                              <a:dgm id="{8478E923-63D8-4923-9BF1-13AEA5253DC7}"/>
                                            </p:graphicEl>
                                          </p:spTgt>
                                        </p:tgtEl>
                                        <p:attrNameLst>
                                          <p:attrName>ppt_x</p:attrName>
                                        </p:attrNameLst>
                                      </p:cBhvr>
                                      <p:tavLst>
                                        <p:tav tm="0">
                                          <p:val>
                                            <p:strVal val="1+#ppt_w/2"/>
                                          </p:val>
                                        </p:tav>
                                        <p:tav tm="100000">
                                          <p:val>
                                            <p:strVal val="#ppt_x"/>
                                          </p:val>
                                        </p:tav>
                                      </p:tavLst>
                                    </p:anim>
                                    <p:anim calcmode="lin" valueType="num">
                                      <p:cBhvr additive="base">
                                        <p:cTn id="47" dur="250" fill="hold"/>
                                        <p:tgtEl>
                                          <p:spTgt spid="4">
                                            <p:graphicEl>
                                              <a:dgm id="{8478E923-63D8-4923-9BF1-13AEA5253DC7}"/>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汇 报 内 容</a:t>
            </a:r>
            <a:endParaRPr lang="zh-CN" altLang="en-US" dirty="0">
              <a:latin typeface="黑体" panose="02010609060101010101" pitchFamily="49" charset="-122"/>
              <a:ea typeface="黑体" panose="02010609060101010101" pitchFamily="49" charset="-122"/>
            </a:endParaRPr>
          </a:p>
        </p:txBody>
      </p:sp>
      <p:graphicFrame>
        <p:nvGraphicFramePr>
          <p:cNvPr id="58" name="内容占位符 6"/>
          <p:cNvGraphicFramePr>
            <a:graphicFrameLocks noGrp="1"/>
          </p:cNvGraphicFramePr>
          <p:nvPr>
            <p:ph idx="1"/>
            <p:extLst>
              <p:ext uri="{D42A27DB-BD31-4B8C-83A1-F6EECF244321}">
                <p14:modId xmlns:p14="http://schemas.microsoft.com/office/powerpoint/2010/main" val="3248112716"/>
              </p:ext>
            </p:extLst>
          </p:nvPr>
        </p:nvGraphicFramePr>
        <p:xfrm>
          <a:off x="1979712" y="1377876"/>
          <a:ext cx="8229600" cy="4931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utoShape 6"/>
          <p:cNvSpPr>
            <a:spLocks noChangeArrowheads="1"/>
          </p:cNvSpPr>
          <p:nvPr/>
        </p:nvSpPr>
        <p:spPr bwMode="ltGray">
          <a:xfrm rot="5400000">
            <a:off x="-1885478" y="1352550"/>
            <a:ext cx="4824413" cy="50149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zh-CN" altLang="en-US"/>
          </a:p>
        </p:txBody>
      </p:sp>
      <p:sp>
        <p:nvSpPr>
          <p:cNvPr id="9" name="AutoShape 7"/>
          <p:cNvSpPr>
            <a:spLocks noChangeArrowheads="1"/>
          </p:cNvSpPr>
          <p:nvPr/>
        </p:nvSpPr>
        <p:spPr bwMode="ltGray">
          <a:xfrm rot="5400000" flipH="1">
            <a:off x="-1475482" y="1809750"/>
            <a:ext cx="4032250" cy="4130676"/>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extLst/>
        </p:spPr>
        <p:style>
          <a:lnRef idx="0">
            <a:schemeClr val="accent5"/>
          </a:lnRef>
          <a:fillRef idx="3">
            <a:schemeClr val="accent5"/>
          </a:fillRef>
          <a:effectRef idx="3">
            <a:schemeClr val="accent5"/>
          </a:effectRef>
          <a:fontRef idx="minor">
            <a:schemeClr val="lt1"/>
          </a:fontRef>
        </p:style>
        <p:txBody>
          <a:bodyPr wrap="none" anchor="ctr"/>
          <a:lstStyle/>
          <a:p>
            <a:endParaRPr lang="zh-CN" altLang="en-US"/>
          </a:p>
        </p:txBody>
      </p:sp>
      <p:grpSp>
        <p:nvGrpSpPr>
          <p:cNvPr id="10" name="Group 8"/>
          <p:cNvGrpSpPr>
            <a:grpSpLocks/>
          </p:cNvGrpSpPr>
          <p:nvPr/>
        </p:nvGrpSpPr>
        <p:grpSpPr bwMode="auto">
          <a:xfrm>
            <a:off x="2771800" y="3264024"/>
            <a:ext cx="400050" cy="381000"/>
            <a:chOff x="2078" y="1680"/>
            <a:chExt cx="1615" cy="1615"/>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p:grpSpPr>
        <p:sp>
          <p:nvSpPr>
            <p:cNvPr id="11"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2"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3"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4"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5"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6"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17" name="Group 22"/>
          <p:cNvGrpSpPr>
            <a:grpSpLocks/>
          </p:cNvGrpSpPr>
          <p:nvPr/>
        </p:nvGrpSpPr>
        <p:grpSpPr bwMode="auto">
          <a:xfrm>
            <a:off x="2771800" y="4005064"/>
            <a:ext cx="400050" cy="381000"/>
            <a:chOff x="2078" y="1680"/>
            <a:chExt cx="1615" cy="1615"/>
          </a:xfr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grpSpPr>
        <p:sp>
          <p:nvSpPr>
            <p:cNvPr id="18" name="Oval 23"/>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9" name="Oval 24"/>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0" name="Oval 25"/>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1" name="Oval 26"/>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2" name="Oval 27"/>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3" name="Oval 28"/>
            <p:cNvSpPr>
              <a:spLocks noChangeArrowheads="1"/>
            </p:cNvSpPr>
            <p:nvPr/>
          </p:nvSpPr>
          <p:spPr bwMode="gray">
            <a:xfrm>
              <a:off x="2369" y="1985"/>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24" name="Group 29"/>
          <p:cNvGrpSpPr>
            <a:grpSpLocks/>
          </p:cNvGrpSpPr>
          <p:nvPr/>
        </p:nvGrpSpPr>
        <p:grpSpPr bwMode="auto">
          <a:xfrm>
            <a:off x="2443758" y="2420888"/>
            <a:ext cx="400050" cy="381000"/>
            <a:chOff x="2078" y="1680"/>
            <a:chExt cx="1615" cy="161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grpSpPr>
        <p:sp>
          <p:nvSpPr>
            <p:cNvPr id="25" name="Oval 30"/>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6" name="Oval 31"/>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7" name="Oval 32"/>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8" name="Oval 33"/>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9" name="Oval 34"/>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0" name="Oval 35"/>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31" name="Group 36"/>
          <p:cNvGrpSpPr>
            <a:grpSpLocks/>
          </p:cNvGrpSpPr>
          <p:nvPr/>
        </p:nvGrpSpPr>
        <p:grpSpPr bwMode="auto">
          <a:xfrm>
            <a:off x="1619672" y="1628800"/>
            <a:ext cx="400050" cy="381000"/>
            <a:chOff x="2078" y="1680"/>
            <a:chExt cx="1615" cy="161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grpSpPr>
        <p:sp>
          <p:nvSpPr>
            <p:cNvPr id="32" name="Oval 37"/>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3" name="Oval 38"/>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4" name="Oval 39"/>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5" name="Oval 40"/>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6" name="Oval 41"/>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7" name="Oval 42"/>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43" name="Group 8"/>
          <p:cNvGrpSpPr>
            <a:grpSpLocks/>
          </p:cNvGrpSpPr>
          <p:nvPr/>
        </p:nvGrpSpPr>
        <p:grpSpPr bwMode="auto">
          <a:xfrm>
            <a:off x="2443758" y="4920208"/>
            <a:ext cx="400050" cy="381000"/>
            <a:chOff x="2078" y="1680"/>
            <a:chExt cx="1615" cy="1615"/>
          </a:xfrm>
          <a:solidFill>
            <a:schemeClr val="accent6">
              <a:lumMod val="40000"/>
              <a:lumOff val="60000"/>
            </a:schemeClr>
          </a:solidFill>
        </p:grpSpPr>
        <p:sp>
          <p:nvSpPr>
            <p:cNvPr id="44"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5"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6"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7"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8"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9"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51" name="Group 8"/>
          <p:cNvGrpSpPr>
            <a:grpSpLocks/>
          </p:cNvGrpSpPr>
          <p:nvPr/>
        </p:nvGrpSpPr>
        <p:grpSpPr bwMode="auto">
          <a:xfrm>
            <a:off x="1579662" y="5733256"/>
            <a:ext cx="400050" cy="381000"/>
            <a:chOff x="2078" y="1680"/>
            <a:chExt cx="1615" cy="1615"/>
          </a:xfrm>
          <a:solidFill>
            <a:schemeClr val="bg2">
              <a:lumMod val="25000"/>
            </a:schemeClr>
          </a:solidFill>
        </p:grpSpPr>
        <p:sp>
          <p:nvSpPr>
            <p:cNvPr id="52" name="Oval 9"/>
            <p:cNvSpPr>
              <a:spLocks noChangeArrowheads="1"/>
            </p:cNvSpPr>
            <p:nvPr/>
          </p:nvSpPr>
          <p:spPr bwMode="gray">
            <a:xfrm>
              <a:off x="2078" y="1680"/>
              <a:ext cx="1615" cy="1615"/>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3" name="Oval 10"/>
            <p:cNvSpPr>
              <a:spLocks noChangeArrowheads="1"/>
            </p:cNvSpPr>
            <p:nvPr/>
          </p:nvSpPr>
          <p:spPr bwMode="gray">
            <a:xfrm>
              <a:off x="2170" y="1771"/>
              <a:ext cx="1430" cy="1430"/>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4" name="Oval 11"/>
            <p:cNvSpPr>
              <a:spLocks noChangeArrowheads="1"/>
            </p:cNvSpPr>
            <p:nvPr/>
          </p:nvSpPr>
          <p:spPr bwMode="gray">
            <a:xfrm>
              <a:off x="2251" y="1855"/>
              <a:ext cx="1263" cy="1265"/>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wrap="none" anchor="ctr">
              <a:spAutoFit/>
            </a:bodyPr>
            <a:lstStyle/>
            <a:p>
              <a:pPr>
                <a:defRPr/>
              </a:pPr>
              <a:endParaRPr lang="zh-CN" altLang="en-US"/>
            </a:p>
          </p:txBody>
        </p:sp>
        <p:sp>
          <p:nvSpPr>
            <p:cNvPr id="55" name="Oval 12"/>
            <p:cNvSpPr>
              <a:spLocks noChangeArrowheads="1"/>
            </p:cNvSpPr>
            <p:nvPr/>
          </p:nvSpPr>
          <p:spPr bwMode="gray">
            <a:xfrm>
              <a:off x="2254" y="1856"/>
              <a:ext cx="1262" cy="1264"/>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spAutoFit/>
            </a:bodyPr>
            <a:lstStyle/>
            <a:p>
              <a:endParaRPr lang="zh-CN" altLang="en-US"/>
            </a:p>
          </p:txBody>
        </p:sp>
        <p:sp>
          <p:nvSpPr>
            <p:cNvPr id="56" name="Oval 13"/>
            <p:cNvSpPr>
              <a:spLocks noChangeArrowheads="1"/>
            </p:cNvSpPr>
            <p:nvPr/>
          </p:nvSpPr>
          <p:spPr bwMode="gray">
            <a:xfrm>
              <a:off x="2334" y="1936"/>
              <a:ext cx="1096" cy="1104"/>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anchor="ctr">
              <a:spAutoFit/>
            </a:bodyPr>
            <a:lstStyle/>
            <a:p>
              <a:pPr>
                <a:defRPr/>
              </a:pPr>
              <a:endParaRPr lang="zh-CN" altLang="en-US"/>
            </a:p>
          </p:txBody>
        </p:sp>
        <p:sp>
          <p:nvSpPr>
            <p:cNvPr id="57" name="Oval 14"/>
            <p:cNvSpPr>
              <a:spLocks noChangeArrowheads="1"/>
            </p:cNvSpPr>
            <p:nvPr/>
          </p:nvSpPr>
          <p:spPr bwMode="gray">
            <a:xfrm>
              <a:off x="2337" y="1939"/>
              <a:ext cx="1096" cy="1098"/>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anchor="ctr">
              <a:spAutoFit/>
            </a:bodyPr>
            <a:lstStyle/>
            <a:p>
              <a:endParaRPr lang="zh-CN" altLang="en-US"/>
            </a:p>
          </p:txBody>
        </p:sp>
      </p:grpSp>
    </p:spTree>
    <p:extLst>
      <p:ext uri="{BB962C8B-B14F-4D97-AF65-F5344CB8AC3E}">
        <p14:creationId xmlns:p14="http://schemas.microsoft.com/office/powerpoint/2010/main" val="1215335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dirty="0" smtClean="0">
                <a:latin typeface="黑体" panose="02010609060101010101" pitchFamily="49" charset="-122"/>
                <a:ea typeface="黑体" panose="02010609060101010101" pitchFamily="49" charset="-122"/>
              </a:rPr>
              <a:t>大数据在公共领域</a:t>
            </a:r>
            <a:r>
              <a:rPr lang="zh-CN" altLang="en-US" dirty="0">
                <a:latin typeface="黑体" panose="02010609060101010101" pitchFamily="49" charset="-122"/>
                <a:ea typeface="黑体" panose="02010609060101010101" pitchFamily="49" charset="-122"/>
              </a:rPr>
              <a:t>的</a:t>
            </a:r>
            <a:r>
              <a:rPr lang="zh-CN" altLang="en-US" dirty="0" smtClean="0">
                <a:latin typeface="黑体" panose="02010609060101010101" pitchFamily="49" charset="-122"/>
                <a:ea typeface="黑体" panose="02010609060101010101" pitchFamily="49" charset="-122"/>
              </a:rPr>
              <a:t>应用</a:t>
            </a:r>
            <a:endParaRPr lang="zh-CN" altLang="en-US" dirty="0">
              <a:latin typeface="黑体" panose="02010609060101010101" pitchFamily="49" charset="-122"/>
              <a:ea typeface="黑体" panose="02010609060101010101" pitchFamily="49" charset="-122"/>
            </a:endParaRPr>
          </a:p>
        </p:txBody>
      </p:sp>
      <p:graphicFrame>
        <p:nvGraphicFramePr>
          <p:cNvPr id="13" name="内容占位符 12"/>
          <p:cNvGraphicFramePr>
            <a:graphicFrameLocks noGrp="1"/>
          </p:cNvGraphicFramePr>
          <p:nvPr>
            <p:ph idx="1"/>
            <p:extLst>
              <p:ext uri="{D42A27DB-BD31-4B8C-83A1-F6EECF244321}">
                <p14:modId xmlns:p14="http://schemas.microsoft.com/office/powerpoint/2010/main" val="1545532879"/>
              </p:ext>
            </p:extLst>
          </p:nvPr>
        </p:nvGraphicFramePr>
        <p:xfrm>
          <a:off x="-108520" y="1268760"/>
          <a:ext cx="8795320" cy="4857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49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汇 报 内 容</a:t>
            </a:r>
            <a:endParaRPr lang="zh-CN" altLang="en-US" dirty="0">
              <a:latin typeface="黑体" panose="02010609060101010101" pitchFamily="49" charset="-122"/>
              <a:ea typeface="黑体" panose="02010609060101010101" pitchFamily="49" charset="-122"/>
            </a:endParaRPr>
          </a:p>
        </p:txBody>
      </p:sp>
      <p:graphicFrame>
        <p:nvGraphicFramePr>
          <p:cNvPr id="58" name="内容占位符 6"/>
          <p:cNvGraphicFramePr>
            <a:graphicFrameLocks noGrp="1"/>
          </p:cNvGraphicFramePr>
          <p:nvPr>
            <p:ph idx="1"/>
            <p:extLst>
              <p:ext uri="{D42A27DB-BD31-4B8C-83A1-F6EECF244321}">
                <p14:modId xmlns:p14="http://schemas.microsoft.com/office/powerpoint/2010/main" val="2312393788"/>
              </p:ext>
            </p:extLst>
          </p:nvPr>
        </p:nvGraphicFramePr>
        <p:xfrm>
          <a:off x="1979712" y="1377876"/>
          <a:ext cx="8229600" cy="4931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utoShape 6"/>
          <p:cNvSpPr>
            <a:spLocks noChangeArrowheads="1"/>
          </p:cNvSpPr>
          <p:nvPr/>
        </p:nvSpPr>
        <p:spPr bwMode="ltGray">
          <a:xfrm rot="5400000">
            <a:off x="-1885478" y="1352550"/>
            <a:ext cx="4824413" cy="50149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zh-CN" altLang="en-US"/>
          </a:p>
        </p:txBody>
      </p:sp>
      <p:sp>
        <p:nvSpPr>
          <p:cNvPr id="9" name="AutoShape 7"/>
          <p:cNvSpPr>
            <a:spLocks noChangeArrowheads="1"/>
          </p:cNvSpPr>
          <p:nvPr/>
        </p:nvSpPr>
        <p:spPr bwMode="ltGray">
          <a:xfrm rot="5400000" flipH="1">
            <a:off x="-1475482" y="1809750"/>
            <a:ext cx="4032250" cy="4130676"/>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extLst/>
        </p:spPr>
        <p:style>
          <a:lnRef idx="0">
            <a:schemeClr val="accent5"/>
          </a:lnRef>
          <a:fillRef idx="3">
            <a:schemeClr val="accent5"/>
          </a:fillRef>
          <a:effectRef idx="3">
            <a:schemeClr val="accent5"/>
          </a:effectRef>
          <a:fontRef idx="minor">
            <a:schemeClr val="lt1"/>
          </a:fontRef>
        </p:style>
        <p:txBody>
          <a:bodyPr wrap="none" anchor="ctr"/>
          <a:lstStyle/>
          <a:p>
            <a:endParaRPr lang="zh-CN" altLang="en-US"/>
          </a:p>
        </p:txBody>
      </p:sp>
      <p:grpSp>
        <p:nvGrpSpPr>
          <p:cNvPr id="10" name="Group 8"/>
          <p:cNvGrpSpPr>
            <a:grpSpLocks/>
          </p:cNvGrpSpPr>
          <p:nvPr/>
        </p:nvGrpSpPr>
        <p:grpSpPr bwMode="auto">
          <a:xfrm>
            <a:off x="2771800" y="3264024"/>
            <a:ext cx="400050" cy="381000"/>
            <a:chOff x="2078" y="1680"/>
            <a:chExt cx="1615" cy="1615"/>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p:grpSpPr>
        <p:sp>
          <p:nvSpPr>
            <p:cNvPr id="11"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2"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3"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4"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5"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6"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17" name="Group 22"/>
          <p:cNvGrpSpPr>
            <a:grpSpLocks/>
          </p:cNvGrpSpPr>
          <p:nvPr/>
        </p:nvGrpSpPr>
        <p:grpSpPr bwMode="auto">
          <a:xfrm>
            <a:off x="2771800" y="4005064"/>
            <a:ext cx="400050" cy="381000"/>
            <a:chOff x="2078" y="1680"/>
            <a:chExt cx="1615" cy="1615"/>
          </a:xfr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grpSpPr>
        <p:sp>
          <p:nvSpPr>
            <p:cNvPr id="18" name="Oval 23"/>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9" name="Oval 24"/>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0" name="Oval 25"/>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1" name="Oval 26"/>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2" name="Oval 27"/>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3" name="Oval 28"/>
            <p:cNvSpPr>
              <a:spLocks noChangeArrowheads="1"/>
            </p:cNvSpPr>
            <p:nvPr/>
          </p:nvSpPr>
          <p:spPr bwMode="gray">
            <a:xfrm>
              <a:off x="2369" y="1985"/>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24" name="Group 29"/>
          <p:cNvGrpSpPr>
            <a:grpSpLocks/>
          </p:cNvGrpSpPr>
          <p:nvPr/>
        </p:nvGrpSpPr>
        <p:grpSpPr bwMode="auto">
          <a:xfrm>
            <a:off x="2443758" y="2420888"/>
            <a:ext cx="400050" cy="381000"/>
            <a:chOff x="2078" y="1680"/>
            <a:chExt cx="1615" cy="161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grpSpPr>
        <p:sp>
          <p:nvSpPr>
            <p:cNvPr id="25" name="Oval 30"/>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6" name="Oval 31"/>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7" name="Oval 32"/>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8" name="Oval 33"/>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9" name="Oval 34"/>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0" name="Oval 35"/>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31" name="Group 36"/>
          <p:cNvGrpSpPr>
            <a:grpSpLocks/>
          </p:cNvGrpSpPr>
          <p:nvPr/>
        </p:nvGrpSpPr>
        <p:grpSpPr bwMode="auto">
          <a:xfrm>
            <a:off x="1619672" y="1628800"/>
            <a:ext cx="400050" cy="381000"/>
            <a:chOff x="2078" y="1680"/>
            <a:chExt cx="1615" cy="161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grpSpPr>
        <p:sp>
          <p:nvSpPr>
            <p:cNvPr id="32" name="Oval 37"/>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3" name="Oval 38"/>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4" name="Oval 39"/>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5" name="Oval 40"/>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6" name="Oval 41"/>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7" name="Oval 42"/>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43" name="Group 8"/>
          <p:cNvGrpSpPr>
            <a:grpSpLocks/>
          </p:cNvGrpSpPr>
          <p:nvPr/>
        </p:nvGrpSpPr>
        <p:grpSpPr bwMode="auto">
          <a:xfrm>
            <a:off x="2443758" y="4920208"/>
            <a:ext cx="400050" cy="381000"/>
            <a:chOff x="2078" y="1680"/>
            <a:chExt cx="1615" cy="1615"/>
          </a:xfrm>
          <a:solidFill>
            <a:schemeClr val="accent6">
              <a:lumMod val="40000"/>
              <a:lumOff val="60000"/>
            </a:schemeClr>
          </a:solidFill>
        </p:grpSpPr>
        <p:sp>
          <p:nvSpPr>
            <p:cNvPr id="44"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5"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6"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7"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8"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9"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51" name="Group 8"/>
          <p:cNvGrpSpPr>
            <a:grpSpLocks/>
          </p:cNvGrpSpPr>
          <p:nvPr/>
        </p:nvGrpSpPr>
        <p:grpSpPr bwMode="auto">
          <a:xfrm>
            <a:off x="1579662" y="5733256"/>
            <a:ext cx="400050" cy="381000"/>
            <a:chOff x="2078" y="1680"/>
            <a:chExt cx="1615" cy="1615"/>
          </a:xfrm>
          <a:solidFill>
            <a:schemeClr val="bg2">
              <a:lumMod val="25000"/>
            </a:schemeClr>
          </a:solidFill>
        </p:grpSpPr>
        <p:sp>
          <p:nvSpPr>
            <p:cNvPr id="52" name="Oval 9"/>
            <p:cNvSpPr>
              <a:spLocks noChangeArrowheads="1"/>
            </p:cNvSpPr>
            <p:nvPr/>
          </p:nvSpPr>
          <p:spPr bwMode="gray">
            <a:xfrm>
              <a:off x="2078" y="1680"/>
              <a:ext cx="1615" cy="1615"/>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3" name="Oval 10"/>
            <p:cNvSpPr>
              <a:spLocks noChangeArrowheads="1"/>
            </p:cNvSpPr>
            <p:nvPr/>
          </p:nvSpPr>
          <p:spPr bwMode="gray">
            <a:xfrm>
              <a:off x="2170" y="1771"/>
              <a:ext cx="1430" cy="1430"/>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4" name="Oval 11"/>
            <p:cNvSpPr>
              <a:spLocks noChangeArrowheads="1"/>
            </p:cNvSpPr>
            <p:nvPr/>
          </p:nvSpPr>
          <p:spPr bwMode="gray">
            <a:xfrm>
              <a:off x="2251" y="1855"/>
              <a:ext cx="1263" cy="1265"/>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wrap="none" anchor="ctr">
              <a:spAutoFit/>
            </a:bodyPr>
            <a:lstStyle/>
            <a:p>
              <a:pPr>
                <a:defRPr/>
              </a:pPr>
              <a:endParaRPr lang="zh-CN" altLang="en-US"/>
            </a:p>
          </p:txBody>
        </p:sp>
        <p:sp>
          <p:nvSpPr>
            <p:cNvPr id="55" name="Oval 12"/>
            <p:cNvSpPr>
              <a:spLocks noChangeArrowheads="1"/>
            </p:cNvSpPr>
            <p:nvPr/>
          </p:nvSpPr>
          <p:spPr bwMode="gray">
            <a:xfrm>
              <a:off x="2254" y="1856"/>
              <a:ext cx="1262" cy="1264"/>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spAutoFit/>
            </a:bodyPr>
            <a:lstStyle/>
            <a:p>
              <a:endParaRPr lang="zh-CN" altLang="en-US"/>
            </a:p>
          </p:txBody>
        </p:sp>
        <p:sp>
          <p:nvSpPr>
            <p:cNvPr id="56" name="Oval 13"/>
            <p:cNvSpPr>
              <a:spLocks noChangeArrowheads="1"/>
            </p:cNvSpPr>
            <p:nvPr/>
          </p:nvSpPr>
          <p:spPr bwMode="gray">
            <a:xfrm>
              <a:off x="2334" y="1936"/>
              <a:ext cx="1096" cy="1104"/>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anchor="ctr">
              <a:spAutoFit/>
            </a:bodyPr>
            <a:lstStyle/>
            <a:p>
              <a:pPr>
                <a:defRPr/>
              </a:pPr>
              <a:endParaRPr lang="zh-CN" altLang="en-US"/>
            </a:p>
          </p:txBody>
        </p:sp>
        <p:sp>
          <p:nvSpPr>
            <p:cNvPr id="57" name="Oval 14"/>
            <p:cNvSpPr>
              <a:spLocks noChangeArrowheads="1"/>
            </p:cNvSpPr>
            <p:nvPr/>
          </p:nvSpPr>
          <p:spPr bwMode="gray">
            <a:xfrm>
              <a:off x="2337" y="1939"/>
              <a:ext cx="1096" cy="1098"/>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anchor="ctr">
              <a:spAutoFit/>
            </a:bodyPr>
            <a:lstStyle/>
            <a:p>
              <a:endParaRPr lang="zh-CN" altLang="en-US"/>
            </a:p>
          </p:txBody>
        </p:sp>
      </p:grpSp>
    </p:spTree>
    <p:extLst>
      <p:ext uri="{BB962C8B-B14F-4D97-AF65-F5344CB8AC3E}">
        <p14:creationId xmlns:p14="http://schemas.microsoft.com/office/powerpoint/2010/main" val="1584330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互联网与大数据</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198904027"/>
              </p:ext>
            </p:extLst>
          </p:nvPr>
        </p:nvGraphicFramePr>
        <p:xfrm>
          <a:off x="251520" y="1268760"/>
          <a:ext cx="8568952" cy="4857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564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 y="116632"/>
            <a:ext cx="6779096" cy="778098"/>
          </a:xfrm>
        </p:spPr>
        <p:txBody>
          <a:bodyPr>
            <a:normAutofit fontScale="90000"/>
          </a:bodyPr>
          <a:lstStyle/>
          <a:p>
            <a:r>
              <a:rPr lang="zh-CN" altLang="en-US" dirty="0">
                <a:latin typeface="黑体" panose="02010609060101010101" pitchFamily="49" charset="-122"/>
                <a:ea typeface="黑体" panose="02010609060101010101" pitchFamily="49" charset="-122"/>
              </a:rPr>
              <a:t>互联网</a:t>
            </a:r>
            <a:r>
              <a:rPr lang="zh-CN" altLang="en-US" dirty="0" smtClean="0">
                <a:latin typeface="黑体" panose="02010609060101010101" pitchFamily="49" charset="-122"/>
                <a:ea typeface="黑体" panose="02010609060101010101" pitchFamily="49" charset="-122"/>
              </a:rPr>
              <a:t>与大数据</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100" dirty="0" smtClean="0">
                <a:latin typeface="黑体" panose="02010609060101010101" pitchFamily="49" charset="-122"/>
                <a:ea typeface="黑体" panose="02010609060101010101" pitchFamily="49" charset="-122"/>
              </a:rPr>
              <a:t>——</a:t>
            </a:r>
            <a:r>
              <a:rPr lang="zh-CN" altLang="en-US" sz="3100" dirty="0" smtClean="0">
                <a:latin typeface="黑体" panose="02010609060101010101" pitchFamily="49" charset="-122"/>
                <a:ea typeface="黑体" panose="02010609060101010101" pitchFamily="49" charset="-122"/>
              </a:rPr>
              <a:t>企业家的声音</a:t>
            </a:r>
            <a:endParaRPr lang="zh-CN" altLang="en-US" dirty="0">
              <a:latin typeface="黑体" panose="02010609060101010101" pitchFamily="49" charset="-122"/>
              <a:ea typeface="黑体" panose="02010609060101010101" pitchFamily="49" charset="-122"/>
            </a:endParaRPr>
          </a:p>
        </p:txBody>
      </p:sp>
      <p:graphicFrame>
        <p:nvGraphicFramePr>
          <p:cNvPr id="10" name="内容占位符 9"/>
          <p:cNvGraphicFramePr>
            <a:graphicFrameLocks noGrp="1"/>
          </p:cNvGraphicFramePr>
          <p:nvPr>
            <p:ph idx="1"/>
            <p:extLst>
              <p:ext uri="{D42A27DB-BD31-4B8C-83A1-F6EECF244321}">
                <p14:modId xmlns:p14="http://schemas.microsoft.com/office/powerpoint/2010/main" val="3315092956"/>
              </p:ext>
            </p:extLst>
          </p:nvPr>
        </p:nvGraphicFramePr>
        <p:xfrm>
          <a:off x="467544" y="1484784"/>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3629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7C59C805-97AA-4C42-8910-1FE615B65E85}"/>
                                            </p:graphicEl>
                                          </p:spTgt>
                                        </p:tgtEl>
                                        <p:attrNameLst>
                                          <p:attrName>style.visibility</p:attrName>
                                        </p:attrNameLst>
                                      </p:cBhvr>
                                      <p:to>
                                        <p:strVal val="visible"/>
                                      </p:to>
                                    </p:set>
                                    <p:animEffect transition="in" filter="fade">
                                      <p:cBhvr>
                                        <p:cTn id="7" dur="500"/>
                                        <p:tgtEl>
                                          <p:spTgt spid="10">
                                            <p:graphicEl>
                                              <a:dgm id="{7C59C805-97AA-4C42-8910-1FE615B65E8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E7C6665F-ADD4-4F0A-82FC-8D77A6512B19}"/>
                                            </p:graphicEl>
                                          </p:spTgt>
                                        </p:tgtEl>
                                        <p:attrNameLst>
                                          <p:attrName>style.visibility</p:attrName>
                                        </p:attrNameLst>
                                      </p:cBhvr>
                                      <p:to>
                                        <p:strVal val="visible"/>
                                      </p:to>
                                    </p:set>
                                    <p:animEffect transition="in" filter="fade">
                                      <p:cBhvr>
                                        <p:cTn id="10" dur="500"/>
                                        <p:tgtEl>
                                          <p:spTgt spid="10">
                                            <p:graphicEl>
                                              <a:dgm id="{E7C6665F-ADD4-4F0A-82FC-8D77A6512B1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D6E2462F-218E-4AD9-B361-326EDC35DB35}"/>
                                            </p:graphicEl>
                                          </p:spTgt>
                                        </p:tgtEl>
                                        <p:attrNameLst>
                                          <p:attrName>style.visibility</p:attrName>
                                        </p:attrNameLst>
                                      </p:cBhvr>
                                      <p:to>
                                        <p:strVal val="visible"/>
                                      </p:to>
                                    </p:set>
                                    <p:animEffect transition="in" filter="fade">
                                      <p:cBhvr>
                                        <p:cTn id="15" dur="500"/>
                                        <p:tgtEl>
                                          <p:spTgt spid="10">
                                            <p:graphicEl>
                                              <a:dgm id="{D6E2462F-218E-4AD9-B361-326EDC35DB3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1B8CE18A-704F-4F47-B574-6BC1A3F49EB6}"/>
                                            </p:graphicEl>
                                          </p:spTgt>
                                        </p:tgtEl>
                                        <p:attrNameLst>
                                          <p:attrName>style.visibility</p:attrName>
                                        </p:attrNameLst>
                                      </p:cBhvr>
                                      <p:to>
                                        <p:strVal val="visible"/>
                                      </p:to>
                                    </p:set>
                                    <p:animEffect transition="in" filter="fade">
                                      <p:cBhvr>
                                        <p:cTn id="18" dur="500"/>
                                        <p:tgtEl>
                                          <p:spTgt spid="10">
                                            <p:graphicEl>
                                              <a:dgm id="{1B8CE18A-704F-4F47-B574-6BC1A3F49EB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graphicEl>
                                              <a:dgm id="{67899BA7-4979-4082-8A67-AACF5D6F9062}"/>
                                            </p:graphicEl>
                                          </p:spTgt>
                                        </p:tgtEl>
                                        <p:attrNameLst>
                                          <p:attrName>style.visibility</p:attrName>
                                        </p:attrNameLst>
                                      </p:cBhvr>
                                      <p:to>
                                        <p:strVal val="visible"/>
                                      </p:to>
                                    </p:set>
                                    <p:animEffect transition="in" filter="fade">
                                      <p:cBhvr>
                                        <p:cTn id="23" dur="500"/>
                                        <p:tgtEl>
                                          <p:spTgt spid="10">
                                            <p:graphicEl>
                                              <a:dgm id="{67899BA7-4979-4082-8A67-AACF5D6F906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graphicEl>
                                              <a:dgm id="{75AE104B-66EC-43BD-A132-ECBDDE2AD1AB}"/>
                                            </p:graphicEl>
                                          </p:spTgt>
                                        </p:tgtEl>
                                        <p:attrNameLst>
                                          <p:attrName>style.visibility</p:attrName>
                                        </p:attrNameLst>
                                      </p:cBhvr>
                                      <p:to>
                                        <p:strVal val="visible"/>
                                      </p:to>
                                    </p:set>
                                    <p:animEffect transition="in" filter="fade">
                                      <p:cBhvr>
                                        <p:cTn id="26" dur="500"/>
                                        <p:tgtEl>
                                          <p:spTgt spid="10">
                                            <p:graphicEl>
                                              <a:dgm id="{75AE104B-66EC-43BD-A132-ECBDDE2AD1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81285"/>
            <a:ext cx="4824536" cy="5341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148064" y="2002974"/>
            <a:ext cx="3312368" cy="31700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dirty="0" smtClean="0">
                <a:latin typeface="黑体" panose="02010609060101010101" pitchFamily="49" charset="-122"/>
                <a:ea typeface="黑体" panose="02010609060101010101" pitchFamily="49" charset="-122"/>
              </a:rPr>
              <a:t>基本框架：</a:t>
            </a:r>
            <a:endParaRPr lang="zh-CN" altLang="en-US" sz="24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城市感知及数据</a:t>
            </a:r>
            <a:r>
              <a:rPr lang="zh-CN" altLang="en-US" sz="2400" dirty="0" smtClean="0">
                <a:latin typeface="黑体" panose="02010609060101010101" pitchFamily="49" charset="-122"/>
                <a:ea typeface="黑体" panose="02010609060101010101" pitchFamily="49" charset="-122"/>
              </a:rPr>
              <a:t>捕获</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数据管理</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城市数据分析</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服务提供</a:t>
            </a:r>
            <a:endParaRPr lang="en-US" altLang="zh-CN" sz="2400" dirty="0" smtClean="0">
              <a:latin typeface="黑体" panose="02010609060101010101" pitchFamily="49" charset="-122"/>
              <a:ea typeface="黑体" panose="02010609060101010101" pitchFamily="49" charset="-122"/>
            </a:endParaRPr>
          </a:p>
          <a:p>
            <a:pPr marL="800100" lvl="1" indent="-342900">
              <a:buFont typeface="Wingdings" panose="05000000000000000000" pitchFamily="2" charset="2"/>
              <a:buChar char="ü"/>
            </a:pPr>
            <a:r>
              <a:rPr lang="zh-CN" altLang="en-US" sz="2000" dirty="0" smtClean="0">
                <a:latin typeface="黑体" panose="02010609060101010101" pitchFamily="49" charset="-122"/>
                <a:ea typeface="黑体" panose="02010609060101010101" pitchFamily="49" charset="-122"/>
              </a:rPr>
              <a:t>改进城市规划</a:t>
            </a:r>
            <a:endParaRPr lang="en-US" altLang="zh-CN" sz="2000" dirty="0" smtClean="0">
              <a:latin typeface="黑体" panose="02010609060101010101" pitchFamily="49" charset="-122"/>
              <a:ea typeface="黑体" panose="02010609060101010101" pitchFamily="49" charset="-122"/>
            </a:endParaRPr>
          </a:p>
          <a:p>
            <a:pPr marL="800100" lvl="1" indent="-342900">
              <a:buFont typeface="Wingdings" panose="05000000000000000000" pitchFamily="2" charset="2"/>
              <a:buChar char="ü"/>
            </a:pPr>
            <a:r>
              <a:rPr lang="zh-CN" altLang="en-US" sz="2000" dirty="0" smtClean="0">
                <a:latin typeface="黑体" panose="02010609060101010101" pitchFamily="49" charset="-122"/>
                <a:ea typeface="黑体" panose="02010609060101010101" pitchFamily="49" charset="-122"/>
              </a:rPr>
              <a:t>缓解交通堵塞</a:t>
            </a:r>
            <a:endParaRPr lang="en-US" altLang="zh-CN" sz="2000" dirty="0" smtClean="0">
              <a:latin typeface="黑体" panose="02010609060101010101" pitchFamily="49" charset="-122"/>
              <a:ea typeface="黑体" panose="02010609060101010101" pitchFamily="49" charset="-122"/>
            </a:endParaRPr>
          </a:p>
          <a:p>
            <a:pPr marL="800100" lvl="1" indent="-342900">
              <a:buFont typeface="Wingdings" panose="05000000000000000000" pitchFamily="2" charset="2"/>
              <a:buChar char="ü"/>
            </a:pPr>
            <a:r>
              <a:rPr lang="zh-CN" altLang="en-US" sz="2000" dirty="0" smtClean="0">
                <a:latin typeface="黑体" panose="02010609060101010101" pitchFamily="49" charset="-122"/>
                <a:ea typeface="黑体" panose="02010609060101010101" pitchFamily="49" charset="-122"/>
              </a:rPr>
              <a:t>保护自然环境</a:t>
            </a:r>
            <a:endParaRPr lang="en-US" altLang="zh-CN" sz="2000" dirty="0" smtClean="0">
              <a:latin typeface="黑体" panose="02010609060101010101" pitchFamily="49" charset="-122"/>
              <a:ea typeface="黑体" panose="02010609060101010101" pitchFamily="49" charset="-122"/>
            </a:endParaRPr>
          </a:p>
          <a:p>
            <a:pPr marL="800100" lvl="1" indent="-342900">
              <a:buFont typeface="Wingdings" panose="05000000000000000000" pitchFamily="2" charset="2"/>
              <a:buChar char="ü"/>
            </a:pPr>
            <a:r>
              <a:rPr lang="zh-CN" altLang="en-US" sz="2000" dirty="0" smtClean="0">
                <a:latin typeface="黑体" panose="02010609060101010101" pitchFamily="49" charset="-122"/>
                <a:ea typeface="黑体" panose="02010609060101010101" pitchFamily="49" charset="-122"/>
              </a:rPr>
              <a:t>节约能耗</a:t>
            </a:r>
            <a:endParaRPr lang="zh-CN" altLang="en-US" sz="2000" dirty="0">
              <a:latin typeface="黑体" panose="02010609060101010101" pitchFamily="49" charset="-122"/>
              <a:ea typeface="黑体" panose="02010609060101010101" pitchFamily="49" charset="-122"/>
            </a:endParaRPr>
          </a:p>
        </p:txBody>
      </p:sp>
      <p:sp>
        <p:nvSpPr>
          <p:cNvPr id="5" name="矩形 4"/>
          <p:cNvSpPr/>
          <p:nvPr/>
        </p:nvSpPr>
        <p:spPr>
          <a:xfrm>
            <a:off x="827584" y="0"/>
            <a:ext cx="6408712" cy="1138773"/>
          </a:xfrm>
          <a:prstGeom prst="rect">
            <a:avLst/>
          </a:prstGeom>
        </p:spPr>
        <p:txBody>
          <a:bodyPr wrap="square">
            <a:spAutoFit/>
          </a:bodyPr>
          <a:lstStyle/>
          <a:p>
            <a:pPr algn="r"/>
            <a:r>
              <a:rPr lang="zh-CN" altLang="en-US" sz="40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城镇化、智慧城市与大数据</a:t>
            </a:r>
            <a:br>
              <a:rPr lang="zh-CN" altLang="en-US" sz="40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br>
            <a:r>
              <a:rPr lang="en-US" altLang="zh-CN"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城市计算（</a:t>
            </a:r>
            <a:r>
              <a:rPr lang="en-US" altLang="zh-CN"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MSRA</a:t>
            </a:r>
            <a:r>
              <a:rPr lang="zh-CN" altLang="en-US"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47176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334" y="1464081"/>
            <a:ext cx="4464496" cy="2414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8301" y="1447012"/>
            <a:ext cx="2952330" cy="243143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n-US" altLang="zh-CN" sz="2000" dirty="0" smtClean="0">
                <a:latin typeface="黑体" panose="02010609060101010101" pitchFamily="49" charset="-122"/>
                <a:ea typeface="黑体" panose="02010609060101010101" pitchFamily="49" charset="-122"/>
              </a:rPr>
              <a:t>1</a:t>
            </a:r>
            <a:r>
              <a:rPr lang="zh-CN" altLang="en-US" sz="2000" dirty="0" smtClean="0">
                <a:latin typeface="黑体" panose="02010609060101010101" pitchFamily="49" charset="-122"/>
                <a:ea typeface="黑体" panose="02010609060101010101" pitchFamily="49" charset="-122"/>
              </a:rPr>
              <a:t>、</a:t>
            </a:r>
            <a:r>
              <a:rPr lang="zh-CN" altLang="en-US" sz="2000" dirty="0" smtClean="0">
                <a:solidFill>
                  <a:srgbClr val="FF0000"/>
                </a:solidFill>
                <a:latin typeface="黑体" panose="02010609060101010101" pitchFamily="49" charset="-122"/>
                <a:ea typeface="黑体" panose="02010609060101010101" pitchFamily="49" charset="-122"/>
              </a:rPr>
              <a:t>区分识别城市</a:t>
            </a:r>
            <a:r>
              <a:rPr lang="zh-CN" altLang="en-US" sz="2000" dirty="0">
                <a:solidFill>
                  <a:srgbClr val="FF0000"/>
                </a:solidFill>
                <a:latin typeface="黑体" panose="02010609060101010101" pitchFamily="49" charset="-122"/>
                <a:ea typeface="黑体" panose="02010609060101010101" pitchFamily="49" charset="-122"/>
              </a:rPr>
              <a:t>的功能</a:t>
            </a:r>
            <a:r>
              <a:rPr lang="zh-CN" altLang="en-US" sz="2000" dirty="0" smtClean="0">
                <a:solidFill>
                  <a:srgbClr val="FF0000"/>
                </a:solidFill>
                <a:latin typeface="黑体" panose="02010609060101010101" pitchFamily="49" charset="-122"/>
                <a:ea typeface="黑体" panose="02010609060101010101" pitchFamily="49" charset="-122"/>
              </a:rPr>
              <a:t>区域</a:t>
            </a:r>
            <a:r>
              <a:rPr lang="zh-CN" altLang="en-US" sz="2000" dirty="0" smtClean="0">
                <a:latin typeface="黑体" panose="02010609060101010101" pitchFamily="49" charset="-122"/>
                <a:ea typeface="黑体" panose="02010609060101010101" pitchFamily="49" charset="-122"/>
              </a:rPr>
              <a:t>（如文教</a:t>
            </a:r>
            <a:r>
              <a:rPr lang="zh-CN" altLang="en-US" sz="2000" dirty="0">
                <a:latin typeface="黑体" panose="02010609060101010101" pitchFamily="49" charset="-122"/>
                <a:ea typeface="黑体" panose="02010609060101010101" pitchFamily="49" charset="-122"/>
              </a:rPr>
              <a:t>、商业和</a:t>
            </a:r>
            <a:r>
              <a:rPr lang="zh-CN" altLang="en-US" sz="2000" dirty="0" smtClean="0">
                <a:latin typeface="黑体" panose="02010609060101010101" pitchFamily="49" charset="-122"/>
                <a:ea typeface="黑体" panose="02010609060101010101" pitchFamily="49" charset="-122"/>
              </a:rPr>
              <a:t>住宅区</a:t>
            </a:r>
            <a:endParaRPr lang="en-US" altLang="zh-CN" sz="2000" dirty="0" smtClean="0">
              <a:latin typeface="黑体" panose="02010609060101010101" pitchFamily="49" charset="-122"/>
              <a:ea typeface="黑体" panose="02010609060101010101" pitchFamily="49" charset="-122"/>
            </a:endParaRPr>
          </a:p>
          <a:p>
            <a:pPr algn="just"/>
            <a:r>
              <a:rPr lang="en-US" altLang="zh-CN" sz="2000"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轨迹数据包含</a:t>
            </a:r>
            <a:r>
              <a:rPr lang="zh-CN" altLang="en-US" dirty="0" smtClean="0">
                <a:latin typeface="黑体" panose="02010609060101010101" pitchFamily="49" charset="-122"/>
                <a:ea typeface="黑体" panose="02010609060101010101" pitchFamily="49" charset="-122"/>
              </a:rPr>
              <a:t>乘客</a:t>
            </a:r>
            <a:r>
              <a:rPr lang="zh-CN" altLang="en-US" dirty="0">
                <a:latin typeface="黑体" panose="02010609060101010101" pitchFamily="49" charset="-122"/>
                <a:ea typeface="黑体" panose="02010609060101010101" pitchFamily="49" charset="-122"/>
              </a:rPr>
              <a:t>上车和下车地点的信息。人</a:t>
            </a:r>
            <a:r>
              <a:rPr lang="zh-CN" altLang="en-US" dirty="0" smtClean="0">
                <a:latin typeface="黑体" panose="02010609060101010101" pitchFamily="49" charset="-122"/>
                <a:ea typeface="黑体" panose="02010609060101010101" pitchFamily="49" charset="-122"/>
              </a:rPr>
              <a:t>的移动</a:t>
            </a:r>
            <a:r>
              <a:rPr lang="zh-CN" altLang="en-US" dirty="0">
                <a:latin typeface="黑体" panose="02010609060101010101" pitchFamily="49" charset="-122"/>
                <a:ea typeface="黑体" panose="02010609060101010101" pitchFamily="49" charset="-122"/>
              </a:rPr>
              <a:t>性数据可以很好地区分</a:t>
            </a:r>
            <a:r>
              <a:rPr lang="zh-CN" altLang="en-US" dirty="0" smtClean="0">
                <a:latin typeface="黑体" panose="02010609060101010101" pitchFamily="49" charset="-122"/>
                <a:ea typeface="黑体" panose="02010609060101010101" pitchFamily="49" charset="-122"/>
              </a:rPr>
              <a:t>相同类别</a:t>
            </a:r>
            <a:r>
              <a:rPr lang="zh-CN" altLang="en-US" dirty="0">
                <a:latin typeface="黑体" panose="02010609060101010101" pitchFamily="49" charset="-122"/>
                <a:ea typeface="黑体" panose="02010609060101010101" pitchFamily="49" charset="-122"/>
              </a:rPr>
              <a:t>的兴趣点的热度，也可以</a:t>
            </a:r>
            <a:r>
              <a:rPr lang="zh-CN" altLang="en-US" dirty="0" smtClean="0">
                <a:latin typeface="黑体" panose="02010609060101010101" pitchFamily="49" charset="-122"/>
                <a:ea typeface="黑体" panose="02010609060101010101" pitchFamily="49" charset="-122"/>
              </a:rPr>
              <a:t>揭示</a:t>
            </a:r>
            <a:r>
              <a:rPr lang="zh-CN" altLang="en-US" dirty="0">
                <a:latin typeface="黑体" panose="02010609060101010101" pitchFamily="49" charset="-122"/>
                <a:ea typeface="黑体" panose="02010609060101010101" pitchFamily="49" charset="-122"/>
              </a:rPr>
              <a:t>一个区域的功能</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79" y="4221088"/>
            <a:ext cx="4591951"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539549" y="3991704"/>
            <a:ext cx="2952331" cy="267765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n-US" altLang="zh-CN" sz="2000" dirty="0" smtClean="0">
                <a:latin typeface="黑体" panose="02010609060101010101" pitchFamily="49" charset="-122"/>
                <a:ea typeface="黑体" panose="02010609060101010101" pitchFamily="49" charset="-122"/>
              </a:rPr>
              <a:t>2</a:t>
            </a:r>
            <a:r>
              <a:rPr lang="zh-CN" altLang="en-US" sz="2000" dirty="0" smtClean="0">
                <a:latin typeface="黑体" panose="02010609060101010101" pitchFamily="49" charset="-122"/>
                <a:ea typeface="黑体" panose="02010609060101010101" pitchFamily="49" charset="-122"/>
              </a:rPr>
              <a:t>、</a:t>
            </a:r>
            <a:r>
              <a:rPr lang="zh-CN" altLang="en-US" sz="2000" dirty="0" smtClean="0">
                <a:solidFill>
                  <a:srgbClr val="FF0000"/>
                </a:solidFill>
                <a:latin typeface="黑体" panose="02010609060101010101" pitchFamily="49" charset="-122"/>
                <a:ea typeface="黑体" panose="02010609060101010101" pitchFamily="49" charset="-122"/>
              </a:rPr>
              <a:t>搜寻</a:t>
            </a:r>
            <a:r>
              <a:rPr lang="zh-CN" altLang="en-US" sz="2000" dirty="0">
                <a:solidFill>
                  <a:srgbClr val="FF0000"/>
                </a:solidFill>
                <a:latin typeface="黑体" panose="02010609060101010101" pitchFamily="49" charset="-122"/>
                <a:ea typeface="黑体" panose="02010609060101010101" pitchFamily="49" charset="-122"/>
              </a:rPr>
              <a:t>城市道路网中不合理的</a:t>
            </a:r>
            <a:r>
              <a:rPr lang="zh-CN" altLang="en-US" sz="2000" dirty="0" smtClean="0">
                <a:solidFill>
                  <a:srgbClr val="FF0000"/>
                </a:solidFill>
                <a:latin typeface="黑体" panose="02010609060101010101" pitchFamily="49" charset="-122"/>
                <a:ea typeface="黑体" panose="02010609060101010101" pitchFamily="49" charset="-122"/>
              </a:rPr>
              <a:t>规划（拥堵）</a:t>
            </a:r>
            <a:endParaRPr lang="en-US" altLang="zh-CN" sz="2000" dirty="0" smtClean="0">
              <a:solidFill>
                <a:srgbClr val="FF0000"/>
              </a:solidFill>
              <a:latin typeface="黑体" panose="02010609060101010101" pitchFamily="49" charset="-122"/>
              <a:ea typeface="黑体" panose="02010609060101010101" pitchFamily="49" charset="-122"/>
            </a:endParaRPr>
          </a:p>
          <a:p>
            <a:pPr algn="just"/>
            <a:r>
              <a:rPr lang="en-US" altLang="zh-CN" sz="2000" dirty="0" smtClean="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利用</a:t>
            </a:r>
            <a:r>
              <a:rPr lang="zh-CN" altLang="en-US" dirty="0" smtClean="0">
                <a:solidFill>
                  <a:schemeClr val="tx1"/>
                </a:solidFill>
                <a:latin typeface="黑体" panose="02010609060101010101" pitchFamily="49" charset="-122"/>
                <a:ea typeface="黑体" panose="02010609060101010101" pitchFamily="49" charset="-122"/>
              </a:rPr>
              <a:t>高速和</a:t>
            </a:r>
            <a:r>
              <a:rPr lang="zh-CN" altLang="en-US" dirty="0">
                <a:solidFill>
                  <a:schemeClr val="tx1"/>
                </a:solidFill>
                <a:latin typeface="黑体" panose="02010609060101010101" pitchFamily="49" charset="-122"/>
                <a:ea typeface="黑体" panose="02010609060101010101" pitchFamily="49" charset="-122"/>
              </a:rPr>
              <a:t>环路等主干道将城市分割成区</a:t>
            </a:r>
          </a:p>
          <a:p>
            <a:pPr algn="just"/>
            <a:r>
              <a:rPr lang="zh-CN" altLang="en-US" dirty="0">
                <a:solidFill>
                  <a:schemeClr val="tx1"/>
                </a:solidFill>
                <a:latin typeface="黑体" panose="02010609060101010101" pitchFamily="49" charset="-122"/>
                <a:ea typeface="黑体" panose="02010609060101010101" pitchFamily="49" charset="-122"/>
              </a:rPr>
              <a:t>域，然后分析大规模车流轨迹</a:t>
            </a:r>
            <a:r>
              <a:rPr lang="zh-CN" altLang="en-US" dirty="0" smtClean="0">
                <a:solidFill>
                  <a:schemeClr val="tx1"/>
                </a:solidFill>
                <a:latin typeface="黑体" panose="02010609060101010101" pitchFamily="49" charset="-122"/>
                <a:ea typeface="黑体" panose="02010609060101010101" pitchFamily="49" charset="-122"/>
              </a:rPr>
              <a:t>数据</a:t>
            </a:r>
            <a:r>
              <a:rPr lang="zh-CN" altLang="en-US" dirty="0">
                <a:solidFill>
                  <a:schemeClr val="tx1"/>
                </a:solidFill>
                <a:latin typeface="黑体" panose="02010609060101010101" pitchFamily="49" charset="-122"/>
                <a:ea typeface="黑体" panose="02010609060101010101" pitchFamily="49" charset="-122"/>
              </a:rPr>
              <a:t>在不同区域之间行驶的一些</a:t>
            </a:r>
            <a:r>
              <a:rPr lang="zh-CN" altLang="en-US" dirty="0" smtClean="0">
                <a:solidFill>
                  <a:schemeClr val="tx1"/>
                </a:solidFill>
                <a:latin typeface="黑体" panose="02010609060101010101" pitchFamily="49" charset="-122"/>
                <a:ea typeface="黑体" panose="02010609060101010101" pitchFamily="49" charset="-122"/>
              </a:rPr>
              <a:t>特征</a:t>
            </a:r>
            <a:r>
              <a:rPr lang="zh-CN" altLang="en-US" dirty="0">
                <a:solidFill>
                  <a:schemeClr val="tx1"/>
                </a:solidFill>
                <a:latin typeface="黑体" panose="02010609060101010101" pitchFamily="49" charset="-122"/>
                <a:ea typeface="黑体" panose="02010609060101010101" pitchFamily="49" charset="-122"/>
              </a:rPr>
              <a:t>，便可找到连通性较差的</a:t>
            </a:r>
            <a:r>
              <a:rPr lang="zh-CN" altLang="en-US" dirty="0" smtClean="0">
                <a:solidFill>
                  <a:schemeClr val="tx1"/>
                </a:solidFill>
                <a:latin typeface="黑体" panose="02010609060101010101" pitchFamily="49" charset="-122"/>
                <a:ea typeface="黑体" panose="02010609060101010101" pitchFamily="49" charset="-122"/>
              </a:rPr>
              <a:t>区域对</a:t>
            </a:r>
            <a:r>
              <a:rPr lang="zh-CN" altLang="en-US" dirty="0">
                <a:solidFill>
                  <a:schemeClr val="tx1"/>
                </a:solidFill>
                <a:latin typeface="黑体" panose="02010609060101010101" pitchFamily="49" charset="-122"/>
                <a:ea typeface="黑体" panose="02010609060101010101" pitchFamily="49" charset="-122"/>
              </a:rPr>
              <a:t>，从而发掘现有城市道路网</a:t>
            </a:r>
            <a:r>
              <a:rPr lang="zh-CN" altLang="en-US" dirty="0" smtClean="0">
                <a:solidFill>
                  <a:schemeClr val="tx1"/>
                </a:solidFill>
                <a:latin typeface="黑体" panose="02010609060101010101" pitchFamily="49" charset="-122"/>
                <a:ea typeface="黑体" panose="02010609060101010101" pitchFamily="49" charset="-122"/>
              </a:rPr>
              <a:t>的不足</a:t>
            </a:r>
            <a:r>
              <a:rPr lang="zh-CN" altLang="en-US" dirty="0">
                <a:solidFill>
                  <a:schemeClr val="tx1"/>
                </a:solidFill>
                <a:latin typeface="黑体" panose="02010609060101010101" pitchFamily="49" charset="-122"/>
                <a:ea typeface="黑体" panose="02010609060101010101" pitchFamily="49" charset="-122"/>
              </a:rPr>
              <a:t>之处</a:t>
            </a:r>
          </a:p>
        </p:txBody>
      </p:sp>
      <p:sp>
        <p:nvSpPr>
          <p:cNvPr id="6" name="云形标注 5"/>
          <p:cNvSpPr/>
          <p:nvPr/>
        </p:nvSpPr>
        <p:spPr>
          <a:xfrm>
            <a:off x="7380312" y="3519010"/>
            <a:ext cx="1751261" cy="1404156"/>
          </a:xfrm>
          <a:prstGeom prst="cloudCallout">
            <a:avLst>
              <a:gd name="adj1" fmla="val -112035"/>
              <a:gd name="adj2" fmla="val -93791"/>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zh-CN" altLang="en-US" sz="1600" dirty="0" smtClean="0">
                <a:latin typeface="黑体" panose="02010609060101010101" pitchFamily="49" charset="-122"/>
                <a:ea typeface="黑体" panose="02010609060101010101" pitchFamily="49" charset="-122"/>
              </a:rPr>
              <a:t>北京市</a:t>
            </a: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万多辆出租车</a:t>
            </a: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个</a:t>
            </a:r>
            <a:r>
              <a:rPr lang="zh-CN" altLang="en-US" sz="1600" dirty="0" smtClean="0">
                <a:latin typeface="黑体" panose="02010609060101010101" pitchFamily="49" charset="-122"/>
                <a:ea typeface="黑体" panose="02010609060101010101" pitchFamily="49" charset="-122"/>
              </a:rPr>
              <a:t>月轨迹</a:t>
            </a:r>
            <a:endParaRPr lang="zh-CN" altLang="en-US" sz="1600" dirty="0">
              <a:latin typeface="黑体" panose="02010609060101010101" pitchFamily="49" charset="-122"/>
              <a:ea typeface="黑体" panose="02010609060101010101" pitchFamily="49" charset="-122"/>
            </a:endParaRPr>
          </a:p>
        </p:txBody>
      </p:sp>
      <p:sp>
        <p:nvSpPr>
          <p:cNvPr id="10" name="矩形 9"/>
          <p:cNvSpPr/>
          <p:nvPr/>
        </p:nvSpPr>
        <p:spPr>
          <a:xfrm>
            <a:off x="827584" y="0"/>
            <a:ext cx="6408712" cy="1138773"/>
          </a:xfrm>
          <a:prstGeom prst="rect">
            <a:avLst/>
          </a:prstGeom>
        </p:spPr>
        <p:txBody>
          <a:bodyPr wrap="square">
            <a:spAutoFit/>
          </a:bodyPr>
          <a:lstStyle/>
          <a:p>
            <a:pPr algn="r"/>
            <a:r>
              <a:rPr lang="zh-CN" altLang="en-US" sz="40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城镇化、智慧城市与大数据</a:t>
            </a:r>
            <a:br>
              <a:rPr lang="zh-CN" altLang="en-US" sz="40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br>
            <a:r>
              <a:rPr lang="en-US" altLang="zh-CN"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城市计算（</a:t>
            </a:r>
            <a:r>
              <a:rPr lang="en-US" altLang="zh-CN"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MSRA</a:t>
            </a:r>
            <a:r>
              <a:rPr lang="zh-CN" altLang="en-US"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32855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par>
                                <p:cTn id="21" presetID="16" presetClass="entr" presetSubtype="21" fill="hold" nodeType="withEffect">
                                  <p:stCondLst>
                                    <p:cond delay="0"/>
                                  </p:stCondLst>
                                  <p:childTnLst>
                                    <p:set>
                                      <p:cBhvr>
                                        <p:cTn id="22" dur="1" fill="hold">
                                          <p:stCondLst>
                                            <p:cond delay="0"/>
                                          </p:stCondLst>
                                        </p:cTn>
                                        <p:tgtEl>
                                          <p:spTgt spid="3075"/>
                                        </p:tgtEl>
                                        <p:attrNameLst>
                                          <p:attrName>style.visibility</p:attrName>
                                        </p:attrNameLst>
                                      </p:cBhvr>
                                      <p:to>
                                        <p:strVal val="visible"/>
                                      </p:to>
                                    </p:set>
                                    <p:animEffect transition="in" filter="barn(inVertical)">
                                      <p:cBhvr>
                                        <p:cTn id="2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8947" y="1412776"/>
            <a:ext cx="3100987" cy="236988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n-US" altLang="zh-CN" sz="2000" dirty="0" smtClean="0">
                <a:latin typeface="黑体" panose="02010609060101010101" pitchFamily="49" charset="-122"/>
                <a:ea typeface="黑体" panose="02010609060101010101" pitchFamily="49" charset="-122"/>
              </a:rPr>
              <a:t>3</a:t>
            </a:r>
            <a:r>
              <a:rPr lang="zh-CN" altLang="en-US" sz="2000" dirty="0" smtClean="0">
                <a:latin typeface="黑体" panose="02010609060101010101" pitchFamily="49" charset="-122"/>
                <a:ea typeface="黑体" panose="02010609060101010101" pitchFamily="49" charset="-122"/>
              </a:rPr>
              <a:t>、</a:t>
            </a:r>
            <a:r>
              <a:rPr lang="zh-CN" altLang="en-US" sz="2000" dirty="0" smtClean="0">
                <a:solidFill>
                  <a:srgbClr val="FF0000"/>
                </a:solidFill>
                <a:latin typeface="黑体" panose="02010609060101010101" pitchFamily="49" charset="-122"/>
                <a:ea typeface="黑体" panose="02010609060101010101" pitchFamily="49" charset="-122"/>
              </a:rPr>
              <a:t>细粒度</a:t>
            </a:r>
            <a:r>
              <a:rPr lang="zh-CN" altLang="en-US" sz="2000" dirty="0">
                <a:solidFill>
                  <a:srgbClr val="FF0000"/>
                </a:solidFill>
                <a:latin typeface="黑体" panose="02010609060101010101" pitchFamily="49" charset="-122"/>
                <a:ea typeface="黑体" panose="02010609060101010101" pitchFamily="49" charset="-122"/>
              </a:rPr>
              <a:t>空气质量</a:t>
            </a:r>
            <a:r>
              <a:rPr lang="zh-CN" altLang="en-US" sz="2000" dirty="0" smtClean="0">
                <a:solidFill>
                  <a:srgbClr val="FF0000"/>
                </a:solidFill>
                <a:latin typeface="黑体" panose="02010609060101010101" pitchFamily="49" charset="-122"/>
                <a:ea typeface="黑体" panose="02010609060101010101" pitchFamily="49" charset="-122"/>
              </a:rPr>
              <a:t>预测</a:t>
            </a:r>
            <a:endParaRPr lang="en-US" altLang="zh-CN" sz="2000" dirty="0" smtClean="0">
              <a:solidFill>
                <a:srgbClr val="FF0000"/>
              </a:solidFill>
              <a:latin typeface="黑体" panose="02010609060101010101" pitchFamily="49" charset="-122"/>
              <a:ea typeface="黑体" panose="02010609060101010101" pitchFamily="49" charset="-122"/>
            </a:endParaRPr>
          </a:p>
          <a:p>
            <a:pPr algn="just"/>
            <a:r>
              <a:rPr lang="en-US" altLang="zh-CN" sz="2000" dirty="0" smtClean="0">
                <a:solidFill>
                  <a:srgbClr val="FF0000"/>
                </a:solidFill>
                <a:latin typeface="黑体" panose="02010609060101010101" pitchFamily="49" charset="-122"/>
                <a:ea typeface="黑体" panose="02010609060101010101" pitchFamily="49" charset="-122"/>
              </a:rPr>
              <a:t> </a:t>
            </a:r>
            <a:r>
              <a:rPr lang="en-US" altLang="zh-CN" dirty="0" smtClean="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利用地面监测站</a:t>
            </a:r>
            <a:r>
              <a:rPr lang="zh-CN" altLang="en-US" dirty="0" smtClean="0">
                <a:solidFill>
                  <a:schemeClr val="tx1"/>
                </a:solidFill>
                <a:latin typeface="黑体" panose="02010609060101010101" pitchFamily="49" charset="-122"/>
                <a:ea typeface="黑体" panose="02010609060101010101" pitchFamily="49" charset="-122"/>
              </a:rPr>
              <a:t>有限的</a:t>
            </a:r>
            <a:r>
              <a:rPr lang="zh-CN" altLang="en-US" dirty="0">
                <a:solidFill>
                  <a:schemeClr val="tx1"/>
                </a:solidFill>
                <a:latin typeface="黑体" panose="02010609060101010101" pitchFamily="49" charset="-122"/>
                <a:ea typeface="黑体" panose="02010609060101010101" pitchFamily="49" charset="-122"/>
              </a:rPr>
              <a:t>空气质量数据结合交通流道路结构、兴趣点分布、气象</a:t>
            </a:r>
            <a:r>
              <a:rPr lang="zh-CN" altLang="en-US" dirty="0" smtClean="0">
                <a:solidFill>
                  <a:schemeClr val="tx1"/>
                </a:solidFill>
                <a:latin typeface="黑体" panose="02010609060101010101" pitchFamily="49" charset="-122"/>
                <a:ea typeface="黑体" panose="02010609060101010101" pitchFamily="49" charset="-122"/>
              </a:rPr>
              <a:t>条件</a:t>
            </a:r>
            <a:r>
              <a:rPr lang="zh-CN" altLang="en-US" dirty="0">
                <a:solidFill>
                  <a:schemeClr val="tx1"/>
                </a:solidFill>
                <a:latin typeface="黑体" panose="02010609060101010101" pitchFamily="49" charset="-122"/>
                <a:ea typeface="黑体" panose="02010609060101010101" pitchFamily="49" charset="-122"/>
              </a:rPr>
              <a:t>和</a:t>
            </a:r>
            <a:r>
              <a:rPr lang="zh-CN" altLang="en-US" dirty="0" smtClean="0">
                <a:solidFill>
                  <a:schemeClr val="tx1"/>
                </a:solidFill>
                <a:latin typeface="黑体" panose="02010609060101010101" pitchFamily="49" charset="-122"/>
                <a:ea typeface="黑体" panose="02010609060101010101" pitchFamily="49" charset="-122"/>
              </a:rPr>
              <a:t>人流规律</a:t>
            </a:r>
            <a:r>
              <a:rPr lang="zh-CN" altLang="en-US" dirty="0">
                <a:solidFill>
                  <a:schemeClr val="tx1"/>
                </a:solidFill>
                <a:latin typeface="黑体" panose="02010609060101010101" pitchFamily="49" charset="-122"/>
                <a:ea typeface="黑体" panose="02010609060101010101" pitchFamily="49" charset="-122"/>
              </a:rPr>
              <a:t>等大数据，</a:t>
            </a:r>
            <a:r>
              <a:rPr lang="zh-CN" altLang="en-US" dirty="0" smtClean="0">
                <a:solidFill>
                  <a:schemeClr val="tx1"/>
                </a:solidFill>
                <a:latin typeface="黑体" panose="02010609060101010101" pitchFamily="49" charset="-122"/>
                <a:ea typeface="黑体" panose="02010609060101010101" pitchFamily="49" charset="-122"/>
              </a:rPr>
              <a:t>基于</a:t>
            </a:r>
            <a:r>
              <a:rPr lang="zh-CN" altLang="en-US" dirty="0">
                <a:solidFill>
                  <a:schemeClr val="tx1"/>
                </a:solidFill>
                <a:latin typeface="黑体" panose="02010609060101010101" pitchFamily="49" charset="-122"/>
                <a:ea typeface="黑体" panose="02010609060101010101" pitchFamily="49" charset="-122"/>
              </a:rPr>
              <a:t>机器学习算法建立数据和</a:t>
            </a:r>
            <a:r>
              <a:rPr lang="zh-CN" altLang="en-US" dirty="0" smtClean="0">
                <a:solidFill>
                  <a:schemeClr val="tx1"/>
                </a:solidFill>
                <a:latin typeface="黑体" panose="02010609060101010101" pitchFamily="49" charset="-122"/>
                <a:ea typeface="黑体" panose="02010609060101010101" pitchFamily="49" charset="-122"/>
              </a:rPr>
              <a:t>空气质量</a:t>
            </a:r>
            <a:r>
              <a:rPr lang="zh-CN" altLang="en-US" dirty="0">
                <a:solidFill>
                  <a:schemeClr val="tx1"/>
                </a:solidFill>
                <a:latin typeface="黑体" panose="02010609060101010101" pitchFamily="49" charset="-122"/>
                <a:ea typeface="黑体" panose="02010609060101010101" pitchFamily="49" charset="-122"/>
              </a:rPr>
              <a:t>的映射关系，</a:t>
            </a:r>
            <a:r>
              <a:rPr lang="zh-CN" altLang="en-US" dirty="0" smtClean="0">
                <a:solidFill>
                  <a:schemeClr val="tx1"/>
                </a:solidFill>
                <a:latin typeface="黑体" panose="02010609060101010101" pitchFamily="49" charset="-122"/>
                <a:ea typeface="黑体" panose="02010609060101010101" pitchFamily="49" charset="-122"/>
              </a:rPr>
              <a:t>从而推断空气</a:t>
            </a:r>
            <a:r>
              <a:rPr lang="zh-CN" altLang="en-US" dirty="0">
                <a:solidFill>
                  <a:schemeClr val="tx1"/>
                </a:solidFill>
                <a:latin typeface="黑体" panose="02010609060101010101" pitchFamily="49" charset="-122"/>
                <a:ea typeface="黑体" panose="02010609060101010101" pitchFamily="49" charset="-122"/>
              </a:rPr>
              <a:t>质量</a:t>
            </a:r>
          </a:p>
        </p:txBody>
      </p:sp>
      <p:sp>
        <p:nvSpPr>
          <p:cNvPr id="9" name="矩形 8"/>
          <p:cNvSpPr/>
          <p:nvPr/>
        </p:nvSpPr>
        <p:spPr>
          <a:xfrm>
            <a:off x="558948" y="3903345"/>
            <a:ext cx="3100986" cy="267765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n-US" altLang="zh-CN" sz="2000" dirty="0">
                <a:latin typeface="黑体" panose="02010609060101010101" pitchFamily="49" charset="-122"/>
                <a:ea typeface="黑体" panose="02010609060101010101" pitchFamily="49" charset="-122"/>
              </a:rPr>
              <a:t>4</a:t>
            </a:r>
            <a:r>
              <a:rPr lang="zh-CN" altLang="en-US" sz="2000" dirty="0" smtClean="0">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加油站排队时间及实时油耗</a:t>
            </a:r>
            <a:r>
              <a:rPr lang="zh-CN" altLang="en-US" sz="2000" dirty="0" smtClean="0">
                <a:solidFill>
                  <a:srgbClr val="FF0000"/>
                </a:solidFill>
                <a:latin typeface="黑体" panose="02010609060101010101" pitchFamily="49" charset="-122"/>
                <a:ea typeface="黑体" panose="02010609060101010101" pitchFamily="49" charset="-122"/>
              </a:rPr>
              <a:t>估计</a:t>
            </a:r>
            <a:endParaRPr lang="en-US" altLang="zh-CN" sz="2000" dirty="0" smtClean="0">
              <a:solidFill>
                <a:srgbClr val="FF0000"/>
              </a:solidFill>
              <a:latin typeface="黑体" panose="02010609060101010101" pitchFamily="49" charset="-122"/>
              <a:ea typeface="黑体" panose="02010609060101010101" pitchFamily="49" charset="-122"/>
            </a:endParaRPr>
          </a:p>
          <a:p>
            <a:pPr algn="just"/>
            <a:r>
              <a:rPr lang="en-US" altLang="zh-CN" sz="2000"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利用</a:t>
            </a:r>
            <a:r>
              <a:rPr lang="zh-CN" altLang="en-US" dirty="0">
                <a:latin typeface="黑体" panose="02010609060101010101" pitchFamily="49" charset="-122"/>
                <a:ea typeface="黑体" panose="02010609060101010101" pitchFamily="49" charset="-122"/>
              </a:rPr>
              <a:t>装有</a:t>
            </a:r>
            <a:r>
              <a:rPr lang="en-US" altLang="zh-CN" dirty="0">
                <a:latin typeface="黑体" panose="02010609060101010101" pitchFamily="49" charset="-122"/>
                <a:ea typeface="黑体" panose="02010609060101010101" pitchFamily="49" charset="-122"/>
              </a:rPr>
              <a:t>GPS</a:t>
            </a:r>
            <a:r>
              <a:rPr lang="zh-CN" altLang="en-US" dirty="0" smtClean="0">
                <a:latin typeface="黑体" panose="02010609060101010101" pitchFamily="49" charset="-122"/>
                <a:ea typeface="黑体" panose="02010609060101010101" pitchFamily="49" charset="-122"/>
              </a:rPr>
              <a:t>的出租车</a:t>
            </a:r>
            <a:r>
              <a:rPr lang="zh-CN" altLang="en-US" dirty="0">
                <a:latin typeface="黑体" panose="02010609060101010101" pitchFamily="49" charset="-122"/>
                <a:ea typeface="黑体" panose="02010609060101010101" pitchFamily="49" charset="-122"/>
              </a:rPr>
              <a:t>在加油站的等待时间来</a:t>
            </a:r>
            <a:r>
              <a:rPr lang="zh-CN" altLang="en-US" dirty="0" smtClean="0">
                <a:latin typeface="黑体" panose="02010609060101010101" pitchFamily="49" charset="-122"/>
                <a:ea typeface="黑体" panose="02010609060101010101" pitchFamily="49" charset="-122"/>
              </a:rPr>
              <a:t>估计</a:t>
            </a:r>
            <a:r>
              <a:rPr lang="zh-CN" altLang="en-US" dirty="0">
                <a:latin typeface="黑体" panose="02010609060101010101" pitchFamily="49" charset="-122"/>
                <a:ea typeface="黑体" panose="02010609060101010101" pitchFamily="49" charset="-122"/>
              </a:rPr>
              <a:t>加油站的排队长度，估算</a:t>
            </a:r>
            <a:r>
              <a:rPr lang="zh-CN" altLang="en-US" dirty="0" smtClean="0">
                <a:latin typeface="黑体" panose="02010609060101010101" pitchFamily="49" charset="-122"/>
                <a:ea typeface="黑体" panose="02010609060101010101" pitchFamily="49" charset="-122"/>
              </a:rPr>
              <a:t>出此时</a:t>
            </a:r>
            <a:r>
              <a:rPr lang="zh-CN" altLang="en-US" dirty="0">
                <a:latin typeface="黑体" panose="02010609060101010101" pitchFamily="49" charset="-122"/>
                <a:ea typeface="黑体" panose="02010609060101010101" pitchFamily="49" charset="-122"/>
              </a:rPr>
              <a:t>加油站内的车辆数目及</a:t>
            </a:r>
            <a:r>
              <a:rPr lang="zh-CN" altLang="en-US" dirty="0" smtClean="0">
                <a:latin typeface="黑体" panose="02010609060101010101" pitchFamily="49" charset="-122"/>
                <a:ea typeface="黑体" panose="02010609060101010101" pitchFamily="49" charset="-122"/>
              </a:rPr>
              <a:t>加油量</a:t>
            </a:r>
            <a:r>
              <a:rPr lang="zh-CN" altLang="en-US" dirty="0">
                <a:latin typeface="黑体" panose="02010609060101010101" pitchFamily="49" charset="-122"/>
                <a:ea typeface="黑体" panose="02010609060101010101" pitchFamily="49" charset="-122"/>
              </a:rPr>
              <a:t>。通过将全城的加油站数据</a:t>
            </a:r>
            <a:r>
              <a:rPr lang="zh-CN" altLang="en-US" dirty="0" smtClean="0">
                <a:latin typeface="黑体" panose="02010609060101010101" pitchFamily="49" charset="-122"/>
                <a:ea typeface="黑体" panose="02010609060101010101" pitchFamily="49" charset="-122"/>
              </a:rPr>
              <a:t>汇总计算任意</a:t>
            </a:r>
            <a:r>
              <a:rPr lang="zh-CN" altLang="en-US" dirty="0">
                <a:latin typeface="黑体" panose="02010609060101010101" pitchFamily="49" charset="-122"/>
                <a:ea typeface="黑体" panose="02010609060101010101" pitchFamily="49" charset="-122"/>
              </a:rPr>
              <a:t>时刻</a:t>
            </a:r>
            <a:r>
              <a:rPr lang="zh-CN" altLang="en-US" dirty="0" smtClean="0">
                <a:latin typeface="黑体" panose="02010609060101010101" pitchFamily="49" charset="-122"/>
                <a:ea typeface="黑体" panose="02010609060101010101" pitchFamily="49" charset="-122"/>
              </a:rPr>
              <a:t>消耗的</a:t>
            </a:r>
            <a:r>
              <a:rPr lang="zh-CN" altLang="en-US" dirty="0">
                <a:latin typeface="黑体" panose="02010609060101010101" pitchFamily="49" charset="-122"/>
                <a:ea typeface="黑体" panose="02010609060101010101" pitchFamily="49" charset="-122"/>
              </a:rPr>
              <a:t>燃油数</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613" y="1519010"/>
            <a:ext cx="4491819" cy="2188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199" y="4365104"/>
            <a:ext cx="4971967" cy="1734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827584" y="0"/>
            <a:ext cx="6408712" cy="1138773"/>
          </a:xfrm>
          <a:prstGeom prst="rect">
            <a:avLst/>
          </a:prstGeom>
        </p:spPr>
        <p:txBody>
          <a:bodyPr wrap="square">
            <a:spAutoFit/>
          </a:bodyPr>
          <a:lstStyle/>
          <a:p>
            <a:pPr algn="r"/>
            <a:r>
              <a:rPr lang="zh-CN" altLang="en-US" sz="40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城镇化、智慧城市与大数据</a:t>
            </a:r>
            <a:br>
              <a:rPr lang="zh-CN" altLang="en-US" sz="40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br>
            <a:r>
              <a:rPr lang="en-US" altLang="zh-CN"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城市计算（</a:t>
            </a:r>
            <a:r>
              <a:rPr lang="en-US" altLang="zh-CN"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MSRA</a:t>
            </a:r>
            <a:r>
              <a:rPr lang="zh-CN" altLang="en-US" sz="2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1858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barn(inVertical)">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4100"/>
                                        </p:tgtEl>
                                        <p:attrNameLst>
                                          <p:attrName>style.visibility</p:attrName>
                                        </p:attrNameLst>
                                      </p:cBhvr>
                                      <p:to>
                                        <p:strVal val="visible"/>
                                      </p:to>
                                    </p:set>
                                    <p:animEffect transition="in" filter="wipe(down)">
                                      <p:cBhvr>
                                        <p:cTn id="18"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金融与大数据</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1421650" y="1340768"/>
            <a:ext cx="6516529"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400" dirty="0">
                <a:solidFill>
                  <a:srgbClr val="FF0000"/>
                </a:solidFill>
                <a:latin typeface="黑体" panose="02010609060101010101" pitchFamily="49" charset="-122"/>
                <a:ea typeface="黑体" panose="02010609060101010101" pitchFamily="49" charset="-122"/>
              </a:rPr>
              <a:t>从数据角度看</a:t>
            </a:r>
            <a:r>
              <a:rPr lang="zh-CN" altLang="en-US" sz="2400" dirty="0">
                <a:solidFill>
                  <a:schemeClr val="tx1"/>
                </a:solidFill>
                <a:latin typeface="黑体" panose="02010609060101010101" pitchFamily="49" charset="-122"/>
                <a:ea typeface="黑体" panose="02010609060101010101" pitchFamily="49" charset="-122"/>
              </a:rPr>
              <a:t>，金融无非</a:t>
            </a:r>
            <a:r>
              <a:rPr lang="zh-CN" altLang="en-US" sz="2400" dirty="0" smtClean="0">
                <a:solidFill>
                  <a:schemeClr val="tx1"/>
                </a:solidFill>
                <a:latin typeface="黑体" panose="02010609060101010101" pitchFamily="49" charset="-122"/>
                <a:ea typeface="黑体" panose="02010609060101010101" pitchFamily="49" charset="-122"/>
              </a:rPr>
              <a:t>是各种</a:t>
            </a:r>
            <a:r>
              <a:rPr lang="zh-CN" altLang="en-US" sz="2400" dirty="0">
                <a:solidFill>
                  <a:schemeClr val="tx1"/>
                </a:solidFill>
                <a:latin typeface="黑体" panose="02010609060101010101" pitchFamily="49" charset="-122"/>
                <a:ea typeface="黑体" panose="02010609060101010101" pitchFamily="49" charset="-122"/>
              </a:rPr>
              <a:t>数据的排列组合，大数据时代，凡是拥有独特数据资产的公司，都可以涉及</a:t>
            </a:r>
            <a:r>
              <a:rPr lang="zh-CN" altLang="en-US" sz="2400" dirty="0" smtClean="0">
                <a:solidFill>
                  <a:schemeClr val="tx1"/>
                </a:solidFill>
                <a:latin typeface="黑体" panose="02010609060101010101" pitchFamily="49" charset="-122"/>
                <a:ea typeface="黑体" panose="02010609060101010101" pitchFamily="49" charset="-122"/>
              </a:rPr>
              <a:t>金融。</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3" name="下箭头 2"/>
          <p:cNvSpPr/>
          <p:nvPr/>
        </p:nvSpPr>
        <p:spPr>
          <a:xfrm>
            <a:off x="3923928" y="4499156"/>
            <a:ext cx="1080120" cy="5860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626" name="Picture 2" descr="http://baixiaosheng.net/wp-content/uploads/2011/06/alijinro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636" y="2780927"/>
            <a:ext cx="1800200" cy="12758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230" y="2795559"/>
            <a:ext cx="2599556" cy="12466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descr="http://image03.u69cn.com/2013/contentinfo/10/116480_z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40208" y="2782644"/>
            <a:ext cx="2119778" cy="124488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496573" y="4126442"/>
            <a:ext cx="1476164" cy="3183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阿里</a:t>
            </a:r>
            <a:endParaRPr lang="zh-CN" altLang="en-US" dirty="0"/>
          </a:p>
        </p:txBody>
      </p:sp>
      <p:sp>
        <p:nvSpPr>
          <p:cNvPr id="16" name="矩形 15"/>
          <p:cNvSpPr/>
          <p:nvPr/>
        </p:nvSpPr>
        <p:spPr>
          <a:xfrm>
            <a:off x="1295636" y="5085184"/>
            <a:ext cx="6964350"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ctr">
              <a:buFont typeface="Wingdings" panose="05000000000000000000" pitchFamily="2" charset="2"/>
              <a:buChar char="u"/>
            </a:pPr>
            <a:r>
              <a:rPr lang="zh-CN" altLang="en-US" sz="2000" dirty="0">
                <a:solidFill>
                  <a:schemeClr val="tx1"/>
                </a:solidFill>
                <a:latin typeface="黑体" panose="02010609060101010101" pitchFamily="49" charset="-122"/>
                <a:ea typeface="黑体" panose="02010609060101010101" pitchFamily="49" charset="-122"/>
              </a:rPr>
              <a:t>一是金融</a:t>
            </a:r>
            <a:r>
              <a:rPr lang="zh-CN" altLang="en-US" sz="2000" dirty="0" smtClean="0">
                <a:solidFill>
                  <a:schemeClr val="tx1"/>
                </a:solidFill>
                <a:latin typeface="黑体" panose="02010609060101010101" pitchFamily="49" charset="-122"/>
                <a:ea typeface="黑体" panose="02010609060101010101" pitchFamily="49" charset="-122"/>
              </a:rPr>
              <a:t>交易形式</a:t>
            </a:r>
            <a:r>
              <a:rPr lang="zh-CN" altLang="en-US" sz="2000" dirty="0">
                <a:solidFill>
                  <a:schemeClr val="tx1"/>
                </a:solidFill>
                <a:latin typeface="黑体" panose="02010609060101010101" pitchFamily="49" charset="-122"/>
                <a:ea typeface="黑体" panose="02010609060101010101" pitchFamily="49" charset="-122"/>
              </a:rPr>
              <a:t>的电子化和数字化，具体表现为支付电子化、渠道网络化、信用</a:t>
            </a:r>
            <a:r>
              <a:rPr lang="zh-CN" altLang="en-US" sz="2000" dirty="0" smtClean="0">
                <a:solidFill>
                  <a:schemeClr val="tx1"/>
                </a:solidFill>
                <a:latin typeface="黑体" panose="02010609060101010101" pitchFamily="49" charset="-122"/>
                <a:ea typeface="黑体" panose="02010609060101010101" pitchFamily="49" charset="-122"/>
              </a:rPr>
              <a:t>数字化，</a:t>
            </a:r>
            <a:r>
              <a:rPr lang="zh-CN" altLang="en-US" sz="2000" dirty="0" smtClean="0">
                <a:solidFill>
                  <a:srgbClr val="FF0000"/>
                </a:solidFill>
                <a:latin typeface="黑体" panose="02010609060101010101" pitchFamily="49" charset="-122"/>
                <a:ea typeface="黑体" panose="02010609060101010101" pitchFamily="49" charset="-122"/>
              </a:rPr>
              <a:t>是运营</a:t>
            </a:r>
            <a:r>
              <a:rPr lang="zh-CN" altLang="en-US" sz="2000" dirty="0">
                <a:solidFill>
                  <a:srgbClr val="FF0000"/>
                </a:solidFill>
                <a:latin typeface="黑体" panose="02010609060101010101" pitchFamily="49" charset="-122"/>
                <a:ea typeface="黑体" panose="02010609060101010101" pitchFamily="49" charset="-122"/>
              </a:rPr>
              <a:t>效率的</a:t>
            </a:r>
            <a:r>
              <a:rPr lang="zh-CN" altLang="en-US" sz="2000" dirty="0" smtClean="0">
                <a:solidFill>
                  <a:srgbClr val="FF0000"/>
                </a:solidFill>
                <a:latin typeface="黑体" panose="02010609060101010101" pitchFamily="49" charset="-122"/>
                <a:ea typeface="黑体" panose="02010609060101010101" pitchFamily="49" charset="-122"/>
              </a:rPr>
              <a:t>提升</a:t>
            </a:r>
            <a:endParaRPr lang="en-US" altLang="zh-CN" sz="2000" dirty="0" smtClean="0">
              <a:solidFill>
                <a:srgbClr val="FF0000"/>
              </a:solidFill>
              <a:latin typeface="黑体" panose="02010609060101010101" pitchFamily="49" charset="-122"/>
              <a:ea typeface="黑体" panose="02010609060101010101" pitchFamily="49" charset="-122"/>
            </a:endParaRPr>
          </a:p>
          <a:p>
            <a:pPr marL="342900" indent="-342900" algn="ctr">
              <a:buFont typeface="Wingdings" panose="05000000000000000000" pitchFamily="2" charset="2"/>
              <a:buChar char="u"/>
            </a:pPr>
            <a:r>
              <a:rPr lang="zh-CN" altLang="en-US" sz="2000" dirty="0">
                <a:solidFill>
                  <a:schemeClr val="tx1"/>
                </a:solidFill>
                <a:latin typeface="黑体" panose="02010609060101010101" pitchFamily="49" charset="-122"/>
                <a:ea typeface="黑体" panose="02010609060101010101" pitchFamily="49" charset="-122"/>
              </a:rPr>
              <a:t>二是金融交易结构的变化，其中一个重要表现便是交易中介</a:t>
            </a:r>
            <a:r>
              <a:rPr lang="zh-CN" altLang="en-US" sz="2000" dirty="0" smtClean="0">
                <a:solidFill>
                  <a:schemeClr val="tx1"/>
                </a:solidFill>
                <a:latin typeface="黑体" panose="02010609060101010101" pitchFamily="49" charset="-122"/>
                <a:ea typeface="黑体" panose="02010609060101010101" pitchFamily="49" charset="-122"/>
              </a:rPr>
              <a:t>脱媒</a:t>
            </a:r>
            <a:r>
              <a:rPr lang="zh-CN" altLang="en-US" sz="2000" dirty="0">
                <a:solidFill>
                  <a:schemeClr val="tx1"/>
                </a:solidFill>
                <a:latin typeface="黑体" panose="02010609060101010101" pitchFamily="49" charset="-122"/>
                <a:ea typeface="黑体" panose="02010609060101010101" pitchFamily="49" charset="-122"/>
              </a:rPr>
              <a:t>化，服务中介功能弱化，</a:t>
            </a:r>
            <a:r>
              <a:rPr lang="zh-CN" altLang="en-US" sz="2000" dirty="0">
                <a:solidFill>
                  <a:srgbClr val="FF0000"/>
                </a:solidFill>
                <a:latin typeface="黑体" panose="02010609060101010101" pitchFamily="49" charset="-122"/>
                <a:ea typeface="黑体" panose="02010609060101010101" pitchFamily="49" charset="-122"/>
              </a:rPr>
              <a:t>是结构效率的提升</a:t>
            </a:r>
          </a:p>
        </p:txBody>
      </p:sp>
      <p:sp>
        <p:nvSpPr>
          <p:cNvPr id="14" name="矩形 13"/>
          <p:cNvSpPr/>
          <p:nvPr/>
        </p:nvSpPr>
        <p:spPr>
          <a:xfrm>
            <a:off x="3725906" y="4118733"/>
            <a:ext cx="1476164" cy="3183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腾讯</a:t>
            </a:r>
            <a:endParaRPr lang="zh-CN" altLang="en-US" dirty="0"/>
          </a:p>
        </p:txBody>
      </p:sp>
      <p:sp>
        <p:nvSpPr>
          <p:cNvPr id="15" name="矩形 14"/>
          <p:cNvSpPr/>
          <p:nvPr/>
        </p:nvSpPr>
        <p:spPr>
          <a:xfrm>
            <a:off x="6462015" y="4109509"/>
            <a:ext cx="1476164" cy="3183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百度</a:t>
            </a:r>
            <a:endParaRPr lang="zh-CN" altLang="en-US" dirty="0"/>
          </a:p>
        </p:txBody>
      </p:sp>
      <p:sp>
        <p:nvSpPr>
          <p:cNvPr id="13" name="矩形 12"/>
          <p:cNvSpPr/>
          <p:nvPr/>
        </p:nvSpPr>
        <p:spPr>
          <a:xfrm>
            <a:off x="1295636" y="5085184"/>
            <a:ext cx="6964350"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Wingdings" panose="05000000000000000000" pitchFamily="2" charset="2"/>
              <a:buChar char="u"/>
            </a:pPr>
            <a:r>
              <a:rPr lang="zh-CN" altLang="en-US" sz="2000" dirty="0" smtClean="0">
                <a:solidFill>
                  <a:srgbClr val="FF0000"/>
                </a:solidFill>
                <a:latin typeface="黑体" panose="02010609060101010101" pitchFamily="49" charset="-122"/>
                <a:ea typeface="黑体" panose="02010609060101010101" pitchFamily="49" charset="-122"/>
              </a:rPr>
              <a:t>互联网</a:t>
            </a:r>
            <a:r>
              <a:rPr lang="zh-CN" altLang="en-US" sz="2000" dirty="0">
                <a:solidFill>
                  <a:srgbClr val="FF0000"/>
                </a:solidFill>
                <a:latin typeface="黑体" panose="02010609060101010101" pitchFamily="49" charset="-122"/>
                <a:ea typeface="黑体" panose="02010609060101010101" pitchFamily="49" charset="-122"/>
              </a:rPr>
              <a:t>金融</a:t>
            </a:r>
            <a:r>
              <a:rPr lang="zh-CN" altLang="en-US" sz="2000" dirty="0" smtClean="0">
                <a:solidFill>
                  <a:schemeClr val="tx1"/>
                </a:solidFill>
                <a:latin typeface="黑体" panose="02010609060101010101" pitchFamily="49" charset="-122"/>
                <a:ea typeface="黑体" panose="02010609060101010101" pitchFamily="49" charset="-122"/>
              </a:rPr>
              <a:t>：利用</a:t>
            </a:r>
            <a:r>
              <a:rPr lang="zh-CN" altLang="en-US" sz="2000" dirty="0">
                <a:solidFill>
                  <a:schemeClr val="tx1"/>
                </a:solidFill>
                <a:latin typeface="黑体" panose="02010609060101010101" pitchFamily="49" charset="-122"/>
                <a:ea typeface="黑体" panose="02010609060101010101" pitchFamily="49" charset="-122"/>
              </a:rPr>
              <a:t>互联网技术、大数据</a:t>
            </a:r>
            <a:r>
              <a:rPr lang="zh-CN" altLang="en-US" sz="2000" dirty="0" smtClean="0">
                <a:solidFill>
                  <a:schemeClr val="tx1"/>
                </a:solidFill>
                <a:latin typeface="黑体" panose="02010609060101010101" pitchFamily="49" charset="-122"/>
                <a:ea typeface="黑体" panose="02010609060101010101" pitchFamily="49" charset="-122"/>
              </a:rPr>
              <a:t>思维进行</a:t>
            </a:r>
            <a:r>
              <a:rPr lang="zh-CN" altLang="en-US" sz="2000" dirty="0">
                <a:solidFill>
                  <a:schemeClr val="tx1"/>
                </a:solidFill>
                <a:latin typeface="黑体" panose="02010609060101010101" pitchFamily="49" charset="-122"/>
                <a:ea typeface="黑体" panose="02010609060101010101" pitchFamily="49" charset="-122"/>
              </a:rPr>
              <a:t>的金融业务</a:t>
            </a:r>
            <a:r>
              <a:rPr lang="zh-CN" altLang="en-US" sz="2000" dirty="0" smtClean="0">
                <a:solidFill>
                  <a:srgbClr val="FF0000"/>
                </a:solidFill>
                <a:latin typeface="黑体" panose="02010609060101010101" pitchFamily="49" charset="-122"/>
                <a:ea typeface="黑体" panose="02010609060101010101" pitchFamily="49" charset="-122"/>
              </a:rPr>
              <a:t>再造</a:t>
            </a:r>
            <a:r>
              <a:rPr lang="zh-CN" altLang="en-US" sz="2000" dirty="0" smtClean="0">
                <a:solidFill>
                  <a:schemeClr val="tx1"/>
                </a:solidFill>
                <a:latin typeface="黑体" panose="02010609060101010101" pitchFamily="49" charset="-122"/>
                <a:ea typeface="黑体" panose="02010609060101010101" pitchFamily="49" charset="-122"/>
              </a:rPr>
              <a:t>。</a:t>
            </a:r>
            <a:endParaRPr lang="en-US" altLang="zh-CN" sz="2000" dirty="0" smtClean="0">
              <a:solidFill>
                <a:schemeClr val="tx1"/>
              </a:solidFill>
              <a:latin typeface="黑体" panose="02010609060101010101" pitchFamily="49" charset="-122"/>
              <a:ea typeface="黑体" panose="02010609060101010101" pitchFamily="49" charset="-122"/>
            </a:endParaRPr>
          </a:p>
          <a:p>
            <a:pPr marL="342900" indent="-342900" algn="just">
              <a:buFont typeface="Wingdings" panose="05000000000000000000" pitchFamily="2" charset="2"/>
              <a:buChar char="u"/>
            </a:pPr>
            <a:r>
              <a:rPr lang="zh-CN" altLang="en-US" sz="2000" dirty="0" smtClean="0">
                <a:solidFill>
                  <a:schemeClr val="tx1"/>
                </a:solidFill>
                <a:latin typeface="黑体" panose="02010609060101010101" pitchFamily="49" charset="-122"/>
                <a:ea typeface="黑体" panose="02010609060101010101" pitchFamily="49" charset="-122"/>
              </a:rPr>
              <a:t>利用</a:t>
            </a:r>
            <a:r>
              <a:rPr lang="zh-CN" altLang="en-US" sz="2000" dirty="0">
                <a:solidFill>
                  <a:schemeClr val="tx1"/>
                </a:solidFill>
                <a:latin typeface="黑体" panose="02010609060101010101" pitchFamily="49" charset="-122"/>
                <a:ea typeface="黑体" panose="02010609060101010101" pitchFamily="49" charset="-122"/>
              </a:rPr>
              <a:t>新兴的大数据技术，金融业的两大根基</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征信与风控</a:t>
            </a:r>
            <a:r>
              <a:rPr lang="zh-CN" altLang="en-US" sz="2000" dirty="0" smtClean="0">
                <a:solidFill>
                  <a:schemeClr val="tx1"/>
                </a:solidFill>
                <a:latin typeface="黑体" panose="02010609060101010101" pitchFamily="49" charset="-122"/>
                <a:ea typeface="黑体" panose="02010609060101010101" pitchFamily="49" charset="-122"/>
              </a:rPr>
              <a:t>，将</a:t>
            </a:r>
            <a:r>
              <a:rPr lang="zh-CN" altLang="en-US" sz="2000" dirty="0" smtClean="0">
                <a:solidFill>
                  <a:srgbClr val="FF0000"/>
                </a:solidFill>
                <a:latin typeface="黑体" panose="02010609060101010101" pitchFamily="49" charset="-122"/>
                <a:ea typeface="黑体" panose="02010609060101010101" pitchFamily="49" charset="-122"/>
              </a:rPr>
              <a:t>可能</a:t>
            </a:r>
            <a:r>
              <a:rPr lang="zh-CN" altLang="en-US" sz="2000" dirty="0" smtClean="0">
                <a:solidFill>
                  <a:schemeClr val="tx1"/>
                </a:solidFill>
                <a:latin typeface="黑体" panose="02010609060101010101" pitchFamily="49" charset="-122"/>
                <a:ea typeface="黑体" panose="02010609060101010101" pitchFamily="49" charset="-122"/>
              </a:rPr>
              <a:t>发生</a:t>
            </a:r>
            <a:r>
              <a:rPr lang="zh-CN" altLang="en-US" sz="2000" dirty="0">
                <a:solidFill>
                  <a:schemeClr val="tx1"/>
                </a:solidFill>
                <a:latin typeface="黑体" panose="02010609060101010101" pitchFamily="49" charset="-122"/>
                <a:ea typeface="黑体" panose="02010609060101010101" pitchFamily="49" charset="-122"/>
              </a:rPr>
              <a:t>革命性的变化</a:t>
            </a:r>
            <a:r>
              <a:rPr lang="zh-CN" altLang="en-US" sz="2000" dirty="0" smtClean="0">
                <a:solidFill>
                  <a:schemeClr val="tx1"/>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受限于</a:t>
            </a:r>
            <a:r>
              <a:rPr lang="zh-CN" altLang="en-US" sz="2000" dirty="0" smtClean="0">
                <a:solidFill>
                  <a:srgbClr val="FF0000"/>
                </a:solidFill>
                <a:latin typeface="黑体" panose="02010609060101010101" pitchFamily="49" charset="-122"/>
                <a:ea typeface="黑体" panose="02010609060101010101" pitchFamily="49" charset="-122"/>
              </a:rPr>
              <a:t>政策因素</a:t>
            </a:r>
            <a:r>
              <a:rPr lang="zh-CN" altLang="en-US" sz="2000" dirty="0" smtClean="0">
                <a:solidFill>
                  <a:schemeClr val="tx1"/>
                </a:solidFill>
                <a:latin typeface="黑体" panose="02010609060101010101" pitchFamily="49" charset="-122"/>
                <a:ea typeface="黑体" panose="02010609060101010101" pitchFamily="49" charset="-122"/>
              </a:rPr>
              <a:t>）</a:t>
            </a:r>
            <a:endParaRPr lang="zh-CN" altLang="en-US" sz="20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40642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6"/>
                                        </p:tgtEl>
                                        <p:attrNameLst>
                                          <p:attrName>style.visibility</p:attrName>
                                        </p:attrNameLst>
                                      </p:cBhvr>
                                      <p:to>
                                        <p:strVal val="visible"/>
                                      </p:to>
                                    </p:set>
                                    <p:animEffect transition="in" filter="fade">
                                      <p:cBhvr>
                                        <p:cTn id="12" dur="500"/>
                                        <p:tgtEl>
                                          <p:spTgt spid="26626"/>
                                        </p:tgtEl>
                                      </p:cBhvr>
                                    </p:animEffect>
                                  </p:childTnLst>
                                </p:cTn>
                              </p:par>
                              <p:par>
                                <p:cTn id="13" presetID="10" presetClass="entr" presetSubtype="0" fill="hold" nodeType="withEffect">
                                  <p:stCondLst>
                                    <p:cond delay="0"/>
                                  </p:stCondLst>
                                  <p:childTnLst>
                                    <p:set>
                                      <p:cBhvr>
                                        <p:cTn id="14" dur="1" fill="hold">
                                          <p:stCondLst>
                                            <p:cond delay="0"/>
                                          </p:stCondLst>
                                        </p:cTn>
                                        <p:tgtEl>
                                          <p:spTgt spid="26627"/>
                                        </p:tgtEl>
                                        <p:attrNameLst>
                                          <p:attrName>style.visibility</p:attrName>
                                        </p:attrNameLst>
                                      </p:cBhvr>
                                      <p:to>
                                        <p:strVal val="visible"/>
                                      </p:to>
                                    </p:set>
                                    <p:animEffect transition="in" filter="fade">
                                      <p:cBhvr>
                                        <p:cTn id="15" dur="500"/>
                                        <p:tgtEl>
                                          <p:spTgt spid="26627"/>
                                        </p:tgtEl>
                                      </p:cBhvr>
                                    </p:animEffect>
                                  </p:childTnLst>
                                </p:cTn>
                              </p:par>
                              <p:par>
                                <p:cTn id="16" presetID="10" presetClass="entr" presetSubtype="0" fill="hold" nodeType="withEffect">
                                  <p:stCondLst>
                                    <p:cond delay="0"/>
                                  </p:stCondLst>
                                  <p:childTnLst>
                                    <p:set>
                                      <p:cBhvr>
                                        <p:cTn id="17" dur="1" fill="hold">
                                          <p:stCondLst>
                                            <p:cond delay="0"/>
                                          </p:stCondLst>
                                        </p:cTn>
                                        <p:tgtEl>
                                          <p:spTgt spid="26629"/>
                                        </p:tgtEl>
                                        <p:attrNameLst>
                                          <p:attrName>style.visibility</p:attrName>
                                        </p:attrNameLst>
                                      </p:cBhvr>
                                      <p:to>
                                        <p:strVal val="visible"/>
                                      </p:to>
                                    </p:set>
                                    <p:animEffect transition="in" filter="fade">
                                      <p:cBhvr>
                                        <p:cTn id="18" dur="500"/>
                                        <p:tgtEl>
                                          <p:spTgt spid="266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circle(in)">
                                      <p:cBhvr>
                                        <p:cTn id="4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4" grpId="0" animBg="1"/>
      <p:bldP spid="16" grpId="0" animBg="1"/>
      <p:bldP spid="14" grpId="0" animBg="1"/>
      <p:bldP spid="15"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金融与大数据</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1295636" y="1268760"/>
            <a:ext cx="6516529"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400" dirty="0" smtClean="0">
                <a:solidFill>
                  <a:schemeClr val="tx1"/>
                </a:solidFill>
                <a:latin typeface="黑体" panose="02010609060101010101" pitchFamily="49" charset="-122"/>
                <a:ea typeface="黑体" panose="02010609060101010101" pitchFamily="49" charset="-122"/>
              </a:rPr>
              <a:t>目前，中国</a:t>
            </a:r>
            <a:r>
              <a:rPr lang="zh-CN" altLang="en-US" sz="2400" dirty="0">
                <a:solidFill>
                  <a:schemeClr val="tx1"/>
                </a:solidFill>
                <a:latin typeface="黑体" panose="02010609060101010101" pitchFamily="49" charset="-122"/>
                <a:ea typeface="黑体" panose="02010609060101010101" pitchFamily="49" charset="-122"/>
              </a:rPr>
              <a:t>的大型</a:t>
            </a:r>
            <a:r>
              <a:rPr lang="zh-CN" altLang="en-US" sz="2400" dirty="0">
                <a:solidFill>
                  <a:srgbClr val="FF0000"/>
                </a:solidFill>
                <a:latin typeface="黑体" panose="02010609060101010101" pitchFamily="49" charset="-122"/>
                <a:ea typeface="黑体" panose="02010609060101010101" pitchFamily="49" charset="-122"/>
              </a:rPr>
              <a:t>商业银行</a:t>
            </a:r>
            <a:r>
              <a:rPr lang="zh-CN" altLang="en-US" sz="2400" dirty="0">
                <a:solidFill>
                  <a:schemeClr val="tx1"/>
                </a:solidFill>
                <a:latin typeface="黑体" panose="02010609060101010101" pitchFamily="49" charset="-122"/>
                <a:ea typeface="黑体" panose="02010609060101010101" pitchFamily="49" charset="-122"/>
              </a:rPr>
              <a:t>和</a:t>
            </a:r>
            <a:r>
              <a:rPr lang="zh-CN" altLang="en-US" sz="2400" dirty="0">
                <a:solidFill>
                  <a:srgbClr val="FF0000"/>
                </a:solidFill>
                <a:latin typeface="黑体" panose="02010609060101010101" pitchFamily="49" charset="-122"/>
                <a:ea typeface="黑体" panose="02010609060101010101" pitchFamily="49" charset="-122"/>
              </a:rPr>
              <a:t>保险公司</a:t>
            </a:r>
            <a:r>
              <a:rPr lang="zh-CN" altLang="en-US" sz="2400" dirty="0">
                <a:solidFill>
                  <a:schemeClr val="tx1"/>
                </a:solidFill>
                <a:latin typeface="黑体" panose="02010609060101010101" pitchFamily="49" charset="-122"/>
                <a:ea typeface="黑体" panose="02010609060101010101" pitchFamily="49" charset="-122"/>
              </a:rPr>
              <a:t>的数据量已经达到</a:t>
            </a:r>
            <a:r>
              <a:rPr lang="en-US" altLang="zh-CN" sz="2400" dirty="0">
                <a:solidFill>
                  <a:srgbClr val="FF0000"/>
                </a:solidFill>
                <a:latin typeface="黑体" panose="02010609060101010101" pitchFamily="49" charset="-122"/>
                <a:ea typeface="黑体" panose="02010609060101010101" pitchFamily="49" charset="-122"/>
              </a:rPr>
              <a:t>100TB</a:t>
            </a:r>
            <a:r>
              <a:rPr lang="zh-CN" altLang="en-US" sz="2400" dirty="0">
                <a:solidFill>
                  <a:schemeClr val="tx1"/>
                </a:solidFill>
                <a:latin typeface="黑体" panose="02010609060101010101" pitchFamily="49" charset="-122"/>
                <a:ea typeface="黑体" panose="02010609060101010101" pitchFamily="49" charset="-122"/>
              </a:rPr>
              <a:t>以上级别，并且非</a:t>
            </a:r>
            <a:r>
              <a:rPr lang="zh-CN" altLang="en-US" sz="2400" dirty="0" smtClean="0">
                <a:solidFill>
                  <a:schemeClr val="tx1"/>
                </a:solidFill>
                <a:latin typeface="黑体" panose="02010609060101010101" pitchFamily="49" charset="-122"/>
                <a:ea typeface="黑体" panose="02010609060101010101" pitchFamily="49" charset="-122"/>
              </a:rPr>
              <a:t>结构化</a:t>
            </a:r>
            <a:r>
              <a:rPr lang="zh-CN" altLang="en-US" sz="2400" dirty="0">
                <a:solidFill>
                  <a:schemeClr val="tx1"/>
                </a:solidFill>
                <a:latin typeface="黑体" panose="02010609060101010101" pitchFamily="49" charset="-122"/>
                <a:ea typeface="黑体" panose="02010609060101010101" pitchFamily="49" charset="-122"/>
              </a:rPr>
              <a:t>数据量在迅速增长</a:t>
            </a:r>
            <a:r>
              <a:rPr lang="zh-CN" altLang="en-US" sz="2400" dirty="0" smtClean="0">
                <a:solidFill>
                  <a:schemeClr val="tx1"/>
                </a:solidFill>
                <a:latin typeface="黑体" panose="02010609060101010101" pitchFamily="49" charset="-122"/>
                <a:ea typeface="黑体" panose="02010609060101010101" pitchFamily="49" charset="-122"/>
              </a:rPr>
              <a:t>。</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1305905" y="4653136"/>
            <a:ext cx="6964350" cy="193899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zh-CN" altLang="en-US" sz="2400" dirty="0">
                <a:solidFill>
                  <a:srgbClr val="FF0000"/>
                </a:solidFill>
                <a:latin typeface="黑体" panose="02010609060101010101" pitchFamily="49" charset="-122"/>
                <a:ea typeface="黑体" panose="02010609060101010101" pitchFamily="49" charset="-122"/>
              </a:rPr>
              <a:t>中国金融行业已步入大数据时代的初级阶段，并且呈现</a:t>
            </a:r>
            <a:r>
              <a:rPr lang="zh-CN" altLang="en-US" sz="2400" dirty="0" smtClean="0">
                <a:solidFill>
                  <a:srgbClr val="FF0000"/>
                </a:solidFill>
                <a:latin typeface="黑体" panose="02010609060101010101" pitchFamily="49" charset="-122"/>
                <a:ea typeface="黑体" panose="02010609060101010101" pitchFamily="49" charset="-122"/>
              </a:rPr>
              <a:t>快速</a:t>
            </a:r>
            <a:r>
              <a:rPr lang="zh-CN" altLang="en-US" sz="2400" dirty="0">
                <a:solidFill>
                  <a:srgbClr val="FF0000"/>
                </a:solidFill>
                <a:latin typeface="黑体" panose="02010609060101010101" pitchFamily="49" charset="-122"/>
                <a:ea typeface="黑体" panose="02010609060101010101" pitchFamily="49" charset="-122"/>
              </a:rPr>
              <a:t>发展势头</a:t>
            </a:r>
            <a:r>
              <a:rPr lang="zh-CN" altLang="en-US" sz="2400" dirty="0" smtClean="0">
                <a:solidFill>
                  <a:srgbClr val="FF0000"/>
                </a:solidFill>
                <a:latin typeface="黑体" panose="02010609060101010101" pitchFamily="49" charset="-122"/>
                <a:ea typeface="黑体" panose="02010609060101010101" pitchFamily="49" charset="-122"/>
              </a:rPr>
              <a:t>。</a:t>
            </a:r>
            <a:r>
              <a:rPr lang="zh-CN" altLang="en-US" sz="2400" dirty="0" smtClean="0">
                <a:solidFill>
                  <a:schemeClr val="tx1"/>
                </a:solidFill>
                <a:latin typeface="黑体" panose="02010609060101010101" pitchFamily="49" charset="-122"/>
                <a:ea typeface="黑体" panose="02010609060101010101" pitchFamily="49" charset="-122"/>
              </a:rPr>
              <a:t>优秀</a:t>
            </a:r>
            <a:r>
              <a:rPr lang="zh-CN" altLang="en-US" sz="2400" dirty="0">
                <a:solidFill>
                  <a:schemeClr val="tx1"/>
                </a:solidFill>
                <a:latin typeface="黑体" panose="02010609060101010101" pitchFamily="49" charset="-122"/>
                <a:ea typeface="黑体" panose="02010609060101010101" pitchFamily="49" charset="-122"/>
              </a:rPr>
              <a:t>的数据分析能力是当今</a:t>
            </a:r>
            <a:r>
              <a:rPr lang="zh-CN" altLang="en-US" sz="2400" dirty="0" smtClean="0">
                <a:solidFill>
                  <a:schemeClr val="tx1"/>
                </a:solidFill>
                <a:latin typeface="黑体" panose="02010609060101010101" pitchFamily="49" charset="-122"/>
                <a:ea typeface="黑体" panose="02010609060101010101" pitchFamily="49" charset="-122"/>
              </a:rPr>
              <a:t>金融市场</a:t>
            </a:r>
            <a:r>
              <a:rPr lang="zh-CN" altLang="en-US" sz="2400" dirty="0">
                <a:solidFill>
                  <a:schemeClr val="tx1"/>
                </a:solidFill>
                <a:latin typeface="黑体" panose="02010609060101010101" pitchFamily="49" charset="-122"/>
                <a:ea typeface="黑体" panose="02010609060101010101" pitchFamily="49" charset="-122"/>
              </a:rPr>
              <a:t>创新的关键，资本管理、交易执行、安全和反欺诈等相关的数据洞察力，</a:t>
            </a:r>
            <a:r>
              <a:rPr lang="zh-CN" altLang="en-US" sz="2400" dirty="0" smtClean="0">
                <a:solidFill>
                  <a:schemeClr val="tx1"/>
                </a:solidFill>
                <a:latin typeface="黑体" panose="02010609060101010101" pitchFamily="49" charset="-122"/>
                <a:ea typeface="黑体" panose="02010609060101010101" pitchFamily="49" charset="-122"/>
              </a:rPr>
              <a:t>成为金融</a:t>
            </a:r>
            <a:r>
              <a:rPr lang="zh-CN" altLang="en-US" sz="2400" dirty="0">
                <a:solidFill>
                  <a:schemeClr val="tx1"/>
                </a:solidFill>
                <a:latin typeface="黑体" panose="02010609060101010101" pitchFamily="49" charset="-122"/>
                <a:ea typeface="黑体" panose="02010609060101010101" pitchFamily="49" charset="-122"/>
              </a:rPr>
              <a:t>企业运作和发展的核心</a:t>
            </a:r>
            <a:r>
              <a:rPr lang="zh-CN" altLang="en-US" sz="2400" dirty="0" smtClean="0">
                <a:solidFill>
                  <a:schemeClr val="tx1"/>
                </a:solidFill>
                <a:latin typeface="黑体" panose="02010609060101010101" pitchFamily="49" charset="-122"/>
                <a:ea typeface="黑体" panose="02010609060101010101" pitchFamily="49" charset="-122"/>
              </a:rPr>
              <a:t>竞争力。</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3" name="下箭头 2"/>
          <p:cNvSpPr/>
          <p:nvPr/>
        </p:nvSpPr>
        <p:spPr>
          <a:xfrm>
            <a:off x="3995936" y="3937114"/>
            <a:ext cx="1080120" cy="5860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650" name="Picture 2" descr="http://ts3.mm.bing.net/th?id=HN.608016405381253802&amp;pi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065" y="2617546"/>
            <a:ext cx="2857500" cy="1123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7652" name="Picture 4" descr="http://a2.att.hudong.com/05/64/0130000020172112364064040198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2502365"/>
            <a:ext cx="1910214" cy="13543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19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27650"/>
                                        </p:tgtEl>
                                        <p:attrNameLst>
                                          <p:attrName>style.visibility</p:attrName>
                                        </p:attrNameLst>
                                      </p:cBhvr>
                                      <p:to>
                                        <p:strVal val="visible"/>
                                      </p:to>
                                    </p:set>
                                    <p:animEffect transition="in" filter="barn(inVertical)">
                                      <p:cBhvr>
                                        <p:cTn id="10" dur="500"/>
                                        <p:tgtEl>
                                          <p:spTgt spid="27650"/>
                                        </p:tgtEl>
                                      </p:cBhvr>
                                    </p:animEffect>
                                  </p:childTnLst>
                                </p:cTn>
                              </p:par>
                              <p:par>
                                <p:cTn id="11" presetID="16" presetClass="entr" presetSubtype="21" fill="hold" nodeType="withEffect">
                                  <p:stCondLst>
                                    <p:cond delay="0"/>
                                  </p:stCondLst>
                                  <p:childTnLst>
                                    <p:set>
                                      <p:cBhvr>
                                        <p:cTn id="12" dur="1" fill="hold">
                                          <p:stCondLst>
                                            <p:cond delay="0"/>
                                          </p:stCondLst>
                                        </p:cTn>
                                        <p:tgtEl>
                                          <p:spTgt spid="27652"/>
                                        </p:tgtEl>
                                        <p:attrNameLst>
                                          <p:attrName>style.visibility</p:attrName>
                                        </p:attrNameLst>
                                      </p:cBhvr>
                                      <p:to>
                                        <p:strVal val="visible"/>
                                      </p:to>
                                    </p:set>
                                    <p:animEffect transition="in" filter="barn(inVertical)">
                                      <p:cBhvr>
                                        <p:cTn id="13" dur="500"/>
                                        <p:tgtEl>
                                          <p:spTgt spid="2765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57535" y="2006500"/>
            <a:ext cx="7500938" cy="4767884"/>
            <a:chOff x="571500" y="1143000"/>
            <a:chExt cx="7500938" cy="4767884"/>
          </a:xfrm>
        </p:grpSpPr>
        <p:grpSp>
          <p:nvGrpSpPr>
            <p:cNvPr id="6" name="组合 14"/>
            <p:cNvGrpSpPr>
              <a:grpSpLocks/>
            </p:cNvGrpSpPr>
            <p:nvPr/>
          </p:nvGrpSpPr>
          <p:grpSpPr bwMode="auto">
            <a:xfrm>
              <a:off x="571500" y="1143000"/>
              <a:ext cx="7358063" cy="1133475"/>
              <a:chOff x="714348" y="1142984"/>
              <a:chExt cx="7643866" cy="1509569"/>
            </a:xfrm>
          </p:grpSpPr>
          <p:sp>
            <p:nvSpPr>
              <p:cNvPr id="7" name="AutoShape 3"/>
              <p:cNvSpPr>
                <a:spLocks noChangeArrowheads="1"/>
              </p:cNvSpPr>
              <p:nvPr/>
            </p:nvSpPr>
            <p:spPr bwMode="gray">
              <a:xfrm>
                <a:off x="714348" y="1142984"/>
                <a:ext cx="7643866" cy="1509569"/>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8" name="AutoShape 4"/>
              <p:cNvSpPr>
                <a:spLocks noChangeArrowheads="1"/>
              </p:cNvSpPr>
              <p:nvPr/>
            </p:nvSpPr>
            <p:spPr bwMode="gray">
              <a:xfrm>
                <a:off x="838036" y="1271953"/>
                <a:ext cx="1447964" cy="1228374"/>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endParaRPr lang="zh-CN" altLang="en-US"/>
              </a:p>
            </p:txBody>
          </p:sp>
          <p:sp>
            <p:nvSpPr>
              <p:cNvPr id="9" name="Freeform 5"/>
              <p:cNvSpPr>
                <a:spLocks/>
              </p:cNvSpPr>
              <p:nvPr/>
            </p:nvSpPr>
            <p:spPr bwMode="gray">
              <a:xfrm>
                <a:off x="892154" y="1336664"/>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sp>
            <p:nvSpPr>
              <p:cNvPr id="10" name="Text Box 16"/>
              <p:cNvSpPr txBox="1">
                <a:spLocks noChangeArrowheads="1"/>
              </p:cNvSpPr>
              <p:nvPr/>
            </p:nvSpPr>
            <p:spPr bwMode="gray">
              <a:xfrm>
                <a:off x="928662" y="1500174"/>
                <a:ext cx="1219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b="1" dirty="0">
                    <a:solidFill>
                      <a:schemeClr val="bg1"/>
                    </a:solidFill>
                  </a:rPr>
                  <a:t>大数据</a:t>
                </a:r>
                <a:endParaRPr lang="en-US" altLang="zh-CN" b="1" dirty="0">
                  <a:solidFill>
                    <a:schemeClr val="bg1"/>
                  </a:solidFill>
                </a:endParaRPr>
              </a:p>
              <a:p>
                <a:pPr algn="ctr"/>
                <a:r>
                  <a:rPr lang="zh-CN" altLang="en-US" b="1" dirty="0">
                    <a:solidFill>
                      <a:schemeClr val="bg1"/>
                    </a:solidFill>
                  </a:rPr>
                  <a:t>挑战</a:t>
                </a:r>
                <a:endParaRPr lang="en-US" altLang="zh-CN" b="1" dirty="0">
                  <a:solidFill>
                    <a:schemeClr val="bg1"/>
                  </a:solidFill>
                </a:endParaRPr>
              </a:p>
            </p:txBody>
          </p:sp>
          <p:sp>
            <p:nvSpPr>
              <p:cNvPr id="11" name="Text Box 7"/>
              <p:cNvSpPr txBox="1">
                <a:spLocks noChangeArrowheads="1"/>
              </p:cNvSpPr>
              <p:nvPr/>
            </p:nvSpPr>
            <p:spPr bwMode="gray">
              <a:xfrm>
                <a:off x="2285999" y="1382416"/>
                <a:ext cx="6072214" cy="983757"/>
              </a:xfrm>
              <a:prstGeom prst="rect">
                <a:avLst/>
              </a:prstGeom>
              <a:noFill/>
              <a:ln w="9525" algn="ctr">
                <a:noFill/>
                <a:miter lim="800000"/>
                <a:headEnd/>
                <a:tailEnd/>
              </a:ln>
            </p:spPr>
            <p:txBody>
              <a:bodyPr wrap="square">
                <a:spAutoFit/>
              </a:bodyPr>
              <a:lstStyle/>
              <a:p>
                <a:pPr eaLnBrk="0" hangingPunct="0">
                  <a:buFont typeface="Wingdings" pitchFamily="2" charset="2"/>
                  <a:buChar char="l"/>
                  <a:defRPr/>
                </a:pPr>
                <a:r>
                  <a:rPr lang="zh-CN" altLang="en-US" sz="1400" dirty="0">
                    <a:latin typeface="黑体" panose="02010609060101010101" pitchFamily="49" charset="-122"/>
                    <a:ea typeface="黑体" panose="02010609060101010101" pitchFamily="49" charset="-122"/>
                  </a:rPr>
                  <a:t>发卡量增长迅速：</a:t>
                </a:r>
                <a:r>
                  <a:rPr lang="en-US" altLang="zh-CN" sz="1400" dirty="0">
                    <a:latin typeface="黑体" panose="02010609060101010101" pitchFamily="49" charset="-122"/>
                    <a:ea typeface="黑体" panose="02010609060101010101" pitchFamily="49" charset="-122"/>
                  </a:rPr>
                  <a:t>2008</a:t>
                </a:r>
                <a:r>
                  <a:rPr lang="zh-CN" altLang="en-US" sz="1400" dirty="0">
                    <a:latin typeface="黑体" panose="02010609060101010101" pitchFamily="49" charset="-122"/>
                    <a:ea typeface="黑体" panose="02010609060101010101" pitchFamily="49" charset="-122"/>
                  </a:rPr>
                  <a:t>年发卡约</a:t>
                </a:r>
                <a:r>
                  <a:rPr lang="en-US" altLang="zh-CN" sz="1400" dirty="0">
                    <a:latin typeface="黑体" panose="02010609060101010101" pitchFamily="49" charset="-122"/>
                    <a:ea typeface="黑体" panose="02010609060101010101" pitchFamily="49" charset="-122"/>
                  </a:rPr>
                  <a:t>500</a:t>
                </a:r>
                <a:r>
                  <a:rPr lang="zh-CN" altLang="en-US" sz="1400" dirty="0">
                    <a:latin typeface="黑体" panose="02010609060101010101" pitchFamily="49" charset="-122"/>
                    <a:ea typeface="黑体" panose="02010609060101010101" pitchFamily="49" charset="-122"/>
                  </a:rPr>
                  <a:t>万张，</a:t>
                </a:r>
                <a:r>
                  <a:rPr lang="en-US" altLang="zh-CN" sz="1400" dirty="0">
                    <a:latin typeface="黑体" panose="02010609060101010101" pitchFamily="49" charset="-122"/>
                    <a:ea typeface="黑体" panose="02010609060101010101" pitchFamily="49" charset="-122"/>
                  </a:rPr>
                  <a:t>2010</a:t>
                </a:r>
                <a:r>
                  <a:rPr lang="zh-CN" altLang="en-US" sz="1400" dirty="0">
                    <a:latin typeface="黑体" panose="02010609060101010101" pitchFamily="49" charset="-122"/>
                    <a:ea typeface="黑体" panose="02010609060101010101" pitchFamily="49" charset="-122"/>
                  </a:rPr>
                  <a:t>年增加了一倍。</a:t>
                </a:r>
                <a:endParaRPr lang="en-US" altLang="zh-CN" sz="1400" dirty="0">
                  <a:latin typeface="黑体" panose="02010609060101010101" pitchFamily="49" charset="-122"/>
                  <a:ea typeface="黑体" panose="02010609060101010101" pitchFamily="49" charset="-122"/>
                </a:endParaRPr>
              </a:p>
              <a:p>
                <a:pPr eaLnBrk="0" hangingPunct="0">
                  <a:buFont typeface="Wingdings" pitchFamily="2" charset="2"/>
                  <a:buChar char="l"/>
                  <a:defRPr/>
                </a:pPr>
                <a:r>
                  <a:rPr lang="zh-CN" altLang="en-US" sz="1400" dirty="0">
                    <a:latin typeface="黑体" panose="02010609060101010101" pitchFamily="49" charset="-122"/>
                    <a:ea typeface="黑体" panose="02010609060101010101" pitchFamily="49" charset="-122"/>
                  </a:rPr>
                  <a:t>业务数据增长迅速：随着业务的迅猛增长，业务数据规模也线性膨胀。</a:t>
                </a:r>
                <a:endParaRPr lang="en-US" altLang="zh-CN" sz="1400" dirty="0">
                  <a:latin typeface="黑体" panose="02010609060101010101" pitchFamily="49" charset="-122"/>
                  <a:ea typeface="黑体" panose="02010609060101010101" pitchFamily="49" charset="-122"/>
                </a:endParaRPr>
              </a:p>
              <a:p>
                <a:pPr eaLnBrk="0" hangingPunct="0">
                  <a:buFont typeface="Wingdings" pitchFamily="2" charset="2"/>
                  <a:buChar char="l"/>
                  <a:defRPr/>
                </a:pPr>
                <a:r>
                  <a:rPr lang="zh-CN" altLang="en-US" sz="1400" dirty="0">
                    <a:latin typeface="黑体" panose="02010609060101010101" pitchFamily="49" charset="-122"/>
                    <a:ea typeface="黑体" panose="02010609060101010101" pitchFamily="49" charset="-122"/>
                  </a:rPr>
                  <a:t>数据存储、系统维护、数据有效利用都面临巨大压力</a:t>
                </a:r>
                <a:r>
                  <a:rPr lang="zh-CN" altLang="en-US" sz="1400" dirty="0" smtClean="0">
                    <a:latin typeface="黑体" panose="02010609060101010101" pitchFamily="49" charset="-122"/>
                    <a:ea typeface="黑体" panose="02010609060101010101" pitchFamily="49" charset="-122"/>
                  </a:rPr>
                  <a:t>。</a:t>
                </a:r>
                <a:endParaRPr lang="en-US" altLang="zh-CN" sz="1400" dirty="0">
                  <a:latin typeface="黑体" panose="02010609060101010101" pitchFamily="49" charset="-122"/>
                  <a:ea typeface="黑体" panose="02010609060101010101" pitchFamily="49" charset="-122"/>
                </a:endParaRPr>
              </a:p>
            </p:txBody>
          </p:sp>
        </p:grpSp>
        <p:grpSp>
          <p:nvGrpSpPr>
            <p:cNvPr id="12" name="组合 15"/>
            <p:cNvGrpSpPr>
              <a:grpSpLocks/>
            </p:cNvGrpSpPr>
            <p:nvPr/>
          </p:nvGrpSpPr>
          <p:grpSpPr bwMode="auto">
            <a:xfrm>
              <a:off x="571500" y="2286000"/>
              <a:ext cx="7358063" cy="1133475"/>
              <a:chOff x="714348" y="1142984"/>
              <a:chExt cx="7643866" cy="1509706"/>
            </a:xfrm>
          </p:grpSpPr>
          <p:sp>
            <p:nvSpPr>
              <p:cNvPr id="13" name="AutoShape 3"/>
              <p:cNvSpPr>
                <a:spLocks noChangeArrowheads="1"/>
              </p:cNvSpPr>
              <p:nvPr/>
            </p:nvSpPr>
            <p:spPr bwMode="gray">
              <a:xfrm>
                <a:off x="714348" y="1142984"/>
                <a:ext cx="7643866" cy="1509706"/>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14" name="AutoShape 4"/>
              <p:cNvSpPr>
                <a:spLocks noChangeArrowheads="1"/>
              </p:cNvSpPr>
              <p:nvPr/>
            </p:nvSpPr>
            <p:spPr bwMode="gray">
              <a:xfrm>
                <a:off x="838036" y="1271965"/>
                <a:ext cx="1447964" cy="1228486"/>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endParaRPr lang="zh-CN" altLang="en-US"/>
              </a:p>
            </p:txBody>
          </p:sp>
          <p:sp>
            <p:nvSpPr>
              <p:cNvPr id="15" name="Freeform 5"/>
              <p:cNvSpPr>
                <a:spLocks/>
              </p:cNvSpPr>
              <p:nvPr/>
            </p:nvSpPr>
            <p:spPr bwMode="gray">
              <a:xfrm>
                <a:off x="892154" y="1336664"/>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sp>
            <p:nvSpPr>
              <p:cNvPr id="16" name="Text Box 16"/>
              <p:cNvSpPr txBox="1">
                <a:spLocks noChangeArrowheads="1"/>
              </p:cNvSpPr>
              <p:nvPr/>
            </p:nvSpPr>
            <p:spPr bwMode="gray">
              <a:xfrm>
                <a:off x="928662" y="1602518"/>
                <a:ext cx="1219200" cy="49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b="1">
                    <a:solidFill>
                      <a:schemeClr val="bg1"/>
                    </a:solidFill>
                  </a:rPr>
                  <a:t>需求</a:t>
                </a:r>
                <a:endParaRPr lang="en-US" altLang="zh-CN" b="1">
                  <a:solidFill>
                    <a:schemeClr val="bg1"/>
                  </a:solidFill>
                </a:endParaRPr>
              </a:p>
            </p:txBody>
          </p:sp>
          <p:sp>
            <p:nvSpPr>
              <p:cNvPr id="17" name="Text Box 7"/>
              <p:cNvSpPr txBox="1">
                <a:spLocks noChangeArrowheads="1"/>
              </p:cNvSpPr>
              <p:nvPr/>
            </p:nvSpPr>
            <p:spPr bwMode="gray">
              <a:xfrm>
                <a:off x="2286000" y="1286766"/>
                <a:ext cx="5791857" cy="1270776"/>
              </a:xfrm>
              <a:prstGeom prst="rect">
                <a:avLst/>
              </a:prstGeom>
              <a:noFill/>
              <a:ln w="9525" algn="ctr">
                <a:noFill/>
                <a:miter lim="800000"/>
                <a:headEnd/>
                <a:tailEnd/>
              </a:ln>
            </p:spPr>
            <p:txBody>
              <a:bodyPr>
                <a:spAutoFit/>
              </a:bodyPr>
              <a:lstStyle/>
              <a:p>
                <a:pPr eaLnBrk="0" hangingPunct="0">
                  <a:defRPr/>
                </a:pPr>
                <a:r>
                  <a:rPr lang="zh-CN" altLang="en-US" sz="1400" b="1" dirty="0">
                    <a:latin typeface="黑体" panose="02010609060101010101" pitchFamily="49" charset="-122"/>
                    <a:ea typeface="黑体" panose="02010609060101010101" pitchFamily="49" charset="-122"/>
                  </a:rPr>
                  <a:t>可扩展、高性能的数据仓库解决方案</a:t>
                </a:r>
                <a:endParaRPr lang="en-US" altLang="zh-CN" sz="1400" b="1" dirty="0">
                  <a:latin typeface="黑体" panose="02010609060101010101" pitchFamily="49" charset="-122"/>
                  <a:ea typeface="黑体" panose="02010609060101010101" pitchFamily="49" charset="-122"/>
                </a:endParaRPr>
              </a:p>
              <a:p>
                <a:pPr algn="just" eaLnBrk="0" hangingPunct="0">
                  <a:defRPr/>
                </a:pPr>
                <a:r>
                  <a:rPr lang="zh-CN" altLang="en-US" sz="1400" dirty="0">
                    <a:latin typeface="黑体" panose="02010609060101010101" pitchFamily="49" charset="-122"/>
                    <a:ea typeface="黑体" panose="02010609060101010101" pitchFamily="49" charset="-122"/>
                  </a:rPr>
                  <a:t>能够实现业务数据的集中和整合；可以支持多样化和复杂化数据分析提升信用卡中心的业务效率；通过从数据仓库提取数据，改进和推动有针对性的营销活动。</a:t>
                </a:r>
                <a:endParaRPr lang="en-US" altLang="zh-CN" sz="1400" dirty="0">
                  <a:latin typeface="黑体" panose="02010609060101010101" pitchFamily="49" charset="-122"/>
                  <a:ea typeface="黑体" panose="02010609060101010101" pitchFamily="49" charset="-122"/>
                </a:endParaRPr>
              </a:p>
            </p:txBody>
          </p:sp>
        </p:grpSp>
        <p:grpSp>
          <p:nvGrpSpPr>
            <p:cNvPr id="18" name="组合 21"/>
            <p:cNvGrpSpPr>
              <a:grpSpLocks/>
            </p:cNvGrpSpPr>
            <p:nvPr/>
          </p:nvGrpSpPr>
          <p:grpSpPr bwMode="auto">
            <a:xfrm>
              <a:off x="642938" y="4023346"/>
              <a:ext cx="7429500" cy="1887538"/>
              <a:chOff x="714348" y="929317"/>
              <a:chExt cx="7643866" cy="1534036"/>
            </a:xfrm>
          </p:grpSpPr>
          <p:sp>
            <p:nvSpPr>
              <p:cNvPr id="19" name="AutoShape 3"/>
              <p:cNvSpPr>
                <a:spLocks noChangeArrowheads="1"/>
              </p:cNvSpPr>
              <p:nvPr/>
            </p:nvSpPr>
            <p:spPr bwMode="gray">
              <a:xfrm>
                <a:off x="714348" y="929317"/>
                <a:ext cx="7643866" cy="1509522"/>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20" name="AutoShape 4"/>
              <p:cNvSpPr>
                <a:spLocks noChangeArrowheads="1"/>
              </p:cNvSpPr>
              <p:nvPr/>
            </p:nvSpPr>
            <p:spPr bwMode="gray">
              <a:xfrm>
                <a:off x="838479" y="1149032"/>
                <a:ext cx="1447108" cy="1228261"/>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endParaRPr lang="zh-CN" altLang="en-US"/>
              </a:p>
            </p:txBody>
          </p:sp>
          <p:sp>
            <p:nvSpPr>
              <p:cNvPr id="21" name="Freeform 5"/>
              <p:cNvSpPr>
                <a:spLocks/>
              </p:cNvSpPr>
              <p:nvPr/>
            </p:nvSpPr>
            <p:spPr bwMode="gray">
              <a:xfrm>
                <a:off x="892154" y="1336664"/>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sp>
            <p:nvSpPr>
              <p:cNvPr id="22" name="Text Box 16"/>
              <p:cNvSpPr txBox="1">
                <a:spLocks noChangeArrowheads="1"/>
              </p:cNvSpPr>
              <p:nvPr/>
            </p:nvSpPr>
            <p:spPr bwMode="gray">
              <a:xfrm>
                <a:off x="936985" y="1334980"/>
                <a:ext cx="1219200" cy="75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b="1" dirty="0" smtClean="0">
                    <a:solidFill>
                      <a:schemeClr val="bg1"/>
                    </a:solidFill>
                  </a:rPr>
                  <a:t>采用</a:t>
                </a:r>
                <a:r>
                  <a:rPr lang="zh-CN" altLang="en-US" b="1" dirty="0">
                    <a:solidFill>
                      <a:schemeClr val="bg1"/>
                    </a:solidFill>
                  </a:rPr>
                  <a:t>大数据方案后价值体现</a:t>
                </a:r>
                <a:endParaRPr lang="en-US" altLang="zh-CN" b="1" dirty="0">
                  <a:solidFill>
                    <a:schemeClr val="bg1"/>
                  </a:solidFill>
                </a:endParaRPr>
              </a:p>
            </p:txBody>
          </p:sp>
          <p:sp>
            <p:nvSpPr>
              <p:cNvPr id="23" name="Text Box 7"/>
              <p:cNvSpPr txBox="1">
                <a:spLocks noChangeArrowheads="1"/>
              </p:cNvSpPr>
              <p:nvPr/>
            </p:nvSpPr>
            <p:spPr bwMode="gray">
              <a:xfrm>
                <a:off x="2285587" y="987376"/>
                <a:ext cx="5791698" cy="1475977"/>
              </a:xfrm>
              <a:prstGeom prst="rect">
                <a:avLst/>
              </a:prstGeom>
              <a:noFill/>
              <a:ln w="9525" algn="ctr">
                <a:noFill/>
                <a:miter lim="800000"/>
                <a:headEnd/>
                <a:tailEnd/>
              </a:ln>
            </p:spPr>
            <p:txBody>
              <a:bodyPr>
                <a:spAutoFit/>
              </a:bodyPr>
              <a:lstStyle/>
              <a:p>
                <a:pPr algn="just" eaLnBrk="0" hangingPunct="0">
                  <a:defRPr/>
                </a:pPr>
                <a:r>
                  <a:rPr lang="zh-CN" altLang="en-US" sz="1400" b="1" dirty="0">
                    <a:latin typeface="黑体" panose="02010609060101010101" pitchFamily="49" charset="-122"/>
                    <a:ea typeface="黑体" panose="02010609060101010101" pitchFamily="49" charset="-122"/>
                  </a:rPr>
                  <a:t>实时的商业智能</a:t>
                </a:r>
                <a:endParaRPr lang="en-US" altLang="zh-CN" sz="1400" b="1" dirty="0">
                  <a:latin typeface="黑体" panose="02010609060101010101" pitchFamily="49" charset="-122"/>
                  <a:ea typeface="黑体" panose="02010609060101010101" pitchFamily="49" charset="-122"/>
                </a:endParaRPr>
              </a:p>
              <a:p>
                <a:pPr algn="just" eaLnBrk="0" hangingPunct="0">
                  <a:defRPr/>
                </a:pPr>
                <a:r>
                  <a:rPr lang="zh-CN" altLang="en-US" sz="1400" dirty="0">
                    <a:latin typeface="黑体" panose="02010609060101010101" pitchFamily="49" charset="-122"/>
                    <a:ea typeface="黑体" panose="02010609060101010101" pitchFamily="49" charset="-122"/>
                  </a:rPr>
                  <a:t>可以结合实时、历史数据进行全局分析</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风险管理部门现在可以每天评估客户的行为，并决定对客户的信用额度在同一天进行调整；原有内部系统、模型整体性能显著提高</a:t>
                </a:r>
                <a:endParaRPr lang="en-US" altLang="zh-CN" sz="1400" dirty="0">
                  <a:latin typeface="黑体" panose="02010609060101010101" pitchFamily="49" charset="-122"/>
                  <a:ea typeface="黑体" panose="02010609060101010101" pitchFamily="49" charset="-122"/>
                </a:endParaRPr>
              </a:p>
              <a:p>
                <a:pPr algn="just" eaLnBrk="0" hangingPunct="0">
                  <a:defRPr/>
                </a:pPr>
                <a:r>
                  <a:rPr lang="zh-CN" altLang="en-US" sz="1400" b="1" dirty="0">
                    <a:effectLst>
                      <a:outerShdw blurRad="38100" dist="38100" dir="2700000" algn="tl">
                        <a:srgbClr val="C0C0C0"/>
                      </a:outerShdw>
                    </a:effectLst>
                    <a:latin typeface="黑体" panose="02010609060101010101" pitchFamily="49" charset="-122"/>
                    <a:ea typeface="黑体" panose="02010609060101010101" pitchFamily="49" charset="-122"/>
                  </a:rPr>
                  <a:t>秒级营销</a:t>
                </a:r>
                <a:endParaRPr lang="en-US" altLang="zh-CN" sz="1400" b="1" dirty="0">
                  <a:effectLst>
                    <a:outerShdw blurRad="38100" dist="38100" dir="2700000" algn="tl">
                      <a:srgbClr val="C0C0C0"/>
                    </a:outerShdw>
                  </a:effectLst>
                  <a:latin typeface="黑体" panose="02010609060101010101" pitchFamily="49" charset="-122"/>
                  <a:ea typeface="黑体" panose="02010609060101010101" pitchFamily="49" charset="-122"/>
                </a:endParaRPr>
              </a:p>
              <a:p>
                <a:pPr algn="just" eaLnBrk="0" hangingPunct="0">
                  <a:defRPr/>
                </a:pPr>
                <a:r>
                  <a:rPr lang="en-US" altLang="zh-CN" sz="1400" dirty="0" err="1">
                    <a:latin typeface="黑体" panose="02010609060101010101" pitchFamily="49" charset="-122"/>
                    <a:ea typeface="黑体" panose="02010609060101010101" pitchFamily="49" charset="-122"/>
                  </a:rPr>
                  <a:t>Greenplum</a:t>
                </a:r>
                <a:r>
                  <a:rPr lang="zh-CN" altLang="en-US" sz="1400" dirty="0">
                    <a:latin typeface="黑体" panose="02010609060101010101" pitchFamily="49" charset="-122"/>
                    <a:ea typeface="黑体" panose="02010609060101010101" pitchFamily="49" charset="-122"/>
                  </a:rPr>
                  <a:t>数据仓库解决方案提供了统一的客户视图，更有针对的进行营销。</a:t>
                </a:r>
                <a:r>
                  <a:rPr lang="en-US" altLang="zh-CN" sz="1400" dirty="0">
                    <a:latin typeface="黑体" panose="02010609060101010101" pitchFamily="49" charset="-122"/>
                    <a:ea typeface="黑体" panose="02010609060101010101" pitchFamily="49" charset="-122"/>
                  </a:rPr>
                  <a:t>2011</a:t>
                </a:r>
                <a:r>
                  <a:rPr lang="zh-CN" altLang="en-US" sz="1400" dirty="0">
                    <a:latin typeface="黑体" panose="02010609060101010101" pitchFamily="49" charset="-122"/>
                    <a:ea typeface="黑体" panose="02010609060101010101" pitchFamily="49" charset="-122"/>
                  </a:rPr>
                  <a:t>年，中信银行信用卡中心通过其数据库营销平台进行了</a:t>
                </a:r>
                <a:r>
                  <a:rPr lang="en-US" altLang="zh-CN" sz="1400" dirty="0">
                    <a:latin typeface="黑体" panose="02010609060101010101" pitchFamily="49" charset="-122"/>
                    <a:ea typeface="黑体" panose="02010609060101010101" pitchFamily="49" charset="-122"/>
                  </a:rPr>
                  <a:t>1286</a:t>
                </a:r>
                <a:r>
                  <a:rPr lang="zh-CN" altLang="en-US" sz="1400" dirty="0">
                    <a:latin typeface="黑体" panose="02010609060101010101" pitchFamily="49" charset="-122"/>
                    <a:ea typeface="黑体" panose="02010609060101010101" pitchFamily="49" charset="-122"/>
                  </a:rPr>
                  <a:t>个宣传活动，每个营销活动配置平均时间从</a:t>
                </a:r>
                <a:r>
                  <a:rPr lang="en-US" altLang="zh-CN" sz="1400" dirty="0">
                    <a:latin typeface="黑体" panose="02010609060101010101" pitchFamily="49" charset="-122"/>
                    <a:ea typeface="黑体" panose="02010609060101010101" pitchFamily="49" charset="-122"/>
                  </a:rPr>
                  <a:t>2</a:t>
                </a:r>
                <a:r>
                  <a:rPr lang="zh-CN" altLang="en-US" sz="1400" dirty="0">
                    <a:latin typeface="黑体" panose="02010609060101010101" pitchFamily="49" charset="-122"/>
                    <a:ea typeface="黑体" panose="02010609060101010101" pitchFamily="49" charset="-122"/>
                  </a:rPr>
                  <a:t>周缩短到</a:t>
                </a:r>
                <a:r>
                  <a:rPr lang="en-US" altLang="zh-CN" sz="1400" dirty="0">
                    <a:latin typeface="黑体" panose="02010609060101010101" pitchFamily="49" charset="-122"/>
                    <a:ea typeface="黑体" panose="02010609060101010101" pitchFamily="49" charset="-122"/>
                  </a:rPr>
                  <a:t>2-3</a:t>
                </a:r>
                <a:r>
                  <a:rPr lang="zh-CN" altLang="en-US" sz="1400" dirty="0">
                    <a:latin typeface="黑体" panose="02010609060101010101" pitchFamily="49" charset="-122"/>
                    <a:ea typeface="黑体" panose="02010609060101010101" pitchFamily="49" charset="-122"/>
                  </a:rPr>
                  <a:t>天。</a:t>
                </a:r>
                <a:endParaRPr lang="en-US" altLang="zh-CN" sz="1400" b="1"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sp>
          <p:nvSpPr>
            <p:cNvPr id="24" name="下箭头 23"/>
            <p:cNvSpPr/>
            <p:nvPr/>
          </p:nvSpPr>
          <p:spPr>
            <a:xfrm>
              <a:off x="3904630" y="3579094"/>
              <a:ext cx="1080120" cy="515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dirty="0">
                <a:solidFill>
                  <a:schemeClr val="tx1"/>
                </a:solidFill>
              </a:endParaRPr>
            </a:p>
          </p:txBody>
        </p:sp>
      </p:grpSp>
      <p:sp>
        <p:nvSpPr>
          <p:cNvPr id="25"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金融与大数据</a:t>
            </a:r>
            <a:endParaRPr lang="zh-CN" altLang="en-US" dirty="0">
              <a:latin typeface="黑体" panose="02010609060101010101" pitchFamily="49" charset="-122"/>
              <a:ea typeface="黑体" panose="02010609060101010101" pitchFamily="49" charset="-122"/>
            </a:endParaRPr>
          </a:p>
        </p:txBody>
      </p:sp>
      <p:sp>
        <p:nvSpPr>
          <p:cNvPr id="27" name="矩形 26"/>
          <p:cNvSpPr/>
          <p:nvPr/>
        </p:nvSpPr>
        <p:spPr>
          <a:xfrm>
            <a:off x="862168" y="1208799"/>
            <a:ext cx="7270955"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dirty="0" smtClean="0">
                <a:solidFill>
                  <a:srgbClr val="FF0000"/>
                </a:solidFill>
                <a:latin typeface="黑体" panose="02010609060101010101" pitchFamily="49" charset="-122"/>
                <a:ea typeface="黑体" panose="02010609060101010101" pitchFamily="49" charset="-122"/>
              </a:rPr>
              <a:t>国有金融</a:t>
            </a:r>
            <a:r>
              <a:rPr lang="zh-CN" altLang="en-US" sz="2400" dirty="0">
                <a:solidFill>
                  <a:srgbClr val="FF0000"/>
                </a:solidFill>
                <a:latin typeface="黑体" panose="02010609060101010101" pitchFamily="49" charset="-122"/>
                <a:ea typeface="黑体" panose="02010609060101010101" pitchFamily="49" charset="-122"/>
              </a:rPr>
              <a:t>机构</a:t>
            </a:r>
            <a:r>
              <a:rPr lang="zh-CN" altLang="en-US" sz="2400" dirty="0" smtClean="0">
                <a:solidFill>
                  <a:srgbClr val="FF0000"/>
                </a:solidFill>
                <a:latin typeface="黑体" panose="02010609060101010101" pitchFamily="49" charset="-122"/>
                <a:ea typeface="黑体" panose="02010609060101010101" pitchFamily="49" charset="-122"/>
              </a:rPr>
              <a:t>依靠大数据技术和思维进行自我变革</a:t>
            </a:r>
            <a:endParaRPr lang="en-US" altLang="zh-CN" sz="2400" dirty="0" smtClean="0">
              <a:solidFill>
                <a:srgbClr val="FF0000"/>
              </a:solidFill>
              <a:latin typeface="黑体" panose="02010609060101010101" pitchFamily="49" charset="-122"/>
              <a:ea typeface="黑体" panose="02010609060101010101" pitchFamily="49" charset="-122"/>
            </a:endParaRPr>
          </a:p>
          <a:p>
            <a:r>
              <a:rPr lang="en-US" altLang="zh-CN" sz="2400" dirty="0">
                <a:solidFill>
                  <a:schemeClr val="tx1"/>
                </a:solidFill>
                <a:latin typeface="黑体" panose="02010609060101010101" pitchFamily="49" charset="-122"/>
                <a:ea typeface="黑体" panose="02010609060101010101" pitchFamily="49" charset="-122"/>
              </a:rPr>
              <a:t>	</a:t>
            </a:r>
            <a:r>
              <a:rPr lang="en-US" altLang="zh-CN" sz="2400" dirty="0" smtClean="0">
                <a:solidFill>
                  <a:schemeClr val="tx1"/>
                </a:solidFill>
                <a:latin typeface="黑体" panose="02010609060101010101" pitchFamily="49" charset="-122"/>
                <a:ea typeface="黑体" panose="02010609060101010101" pitchFamily="49" charset="-122"/>
              </a:rPr>
              <a:t>		——</a:t>
            </a:r>
            <a:r>
              <a:rPr lang="zh-CN" altLang="en-US" sz="2400" dirty="0" smtClean="0">
                <a:solidFill>
                  <a:schemeClr val="tx1"/>
                </a:solidFill>
                <a:latin typeface="黑体" panose="02010609060101010101" pitchFamily="49" charset="-122"/>
                <a:ea typeface="黑体" panose="02010609060101010101" pitchFamily="49" charset="-122"/>
              </a:rPr>
              <a:t>案例</a:t>
            </a:r>
            <a:r>
              <a:rPr lang="zh-CN" altLang="en-US" sz="2400" dirty="0">
                <a:solidFill>
                  <a:schemeClr val="tx1"/>
                </a:solidFill>
                <a:latin typeface="黑体" panose="02010609060101010101" pitchFamily="49" charset="-122"/>
                <a:ea typeface="黑体" panose="02010609060101010101" pitchFamily="49" charset="-122"/>
              </a:rPr>
              <a:t>（中信银行信用卡中心）</a:t>
            </a:r>
          </a:p>
        </p:txBody>
      </p:sp>
    </p:spTree>
    <p:extLst>
      <p:ext uri="{BB962C8B-B14F-4D97-AF65-F5344CB8AC3E}">
        <p14:creationId xmlns:p14="http://schemas.microsoft.com/office/powerpoint/2010/main" val="2261928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医疗</a:t>
            </a:r>
            <a:r>
              <a:rPr lang="zh-CN" altLang="en-US" dirty="0" smtClean="0">
                <a:latin typeface="黑体" panose="02010609060101010101" pitchFamily="49" charset="-122"/>
                <a:ea typeface="黑体" panose="02010609060101010101" pitchFamily="49" charset="-122"/>
              </a:rPr>
              <a:t>与</a:t>
            </a:r>
            <a:r>
              <a:rPr lang="zh-CN" altLang="en-US" dirty="0">
                <a:latin typeface="黑体" panose="02010609060101010101" pitchFamily="49" charset="-122"/>
                <a:ea typeface="黑体" panose="02010609060101010101" pitchFamily="49" charset="-122"/>
              </a:rPr>
              <a:t>大数据</a:t>
            </a:r>
            <a:endParaRPr lang="zh-CN" altLang="en-US" dirty="0"/>
          </a:p>
        </p:txBody>
      </p:sp>
      <p:sp>
        <p:nvSpPr>
          <p:cNvPr id="3" name="内容占位符 2"/>
          <p:cNvSpPr>
            <a:spLocks noGrp="1"/>
          </p:cNvSpPr>
          <p:nvPr>
            <p:ph idx="1"/>
          </p:nvPr>
        </p:nvSpPr>
        <p:spPr/>
        <p:txBody>
          <a:bodyPr/>
          <a:lstStyle/>
          <a:p>
            <a:endParaRPr lang="zh-CN" altLang="en-US"/>
          </a:p>
        </p:txBody>
      </p:sp>
      <p:sp>
        <p:nvSpPr>
          <p:cNvPr id="4" name="内容占位符 5"/>
          <p:cNvSpPr txBox="1">
            <a:spLocks noChangeArrowheads="1"/>
          </p:cNvSpPr>
          <p:nvPr/>
        </p:nvSpPr>
        <p:spPr>
          <a:xfrm>
            <a:off x="500034" y="1285860"/>
            <a:ext cx="7888316" cy="129698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a:lnSpc>
                <a:spcPct val="130000"/>
              </a:lnSpc>
              <a:spcBef>
                <a:spcPct val="0"/>
              </a:spcBef>
              <a:buFont typeface="Wingdings" panose="05000000000000000000" pitchFamily="2" charset="2"/>
              <a:buChar char="u"/>
            </a:pPr>
            <a:r>
              <a:rPr lang="zh-CN" altLang="en-US" sz="2000" dirty="0" smtClean="0">
                <a:latin typeface="黑体" panose="02010609060101010101" pitchFamily="49" charset="-122"/>
                <a:ea typeface="黑体" panose="02010609060101010101" pitchFamily="49" charset="-122"/>
                <a:sym typeface="Century Schoolbook" pitchFamily="18" charset="0"/>
              </a:rPr>
              <a:t>目前全球共拍摄了超过</a:t>
            </a:r>
            <a:r>
              <a:rPr lang="en-US" altLang="zh-CN" sz="2000" dirty="0" smtClean="0">
                <a:solidFill>
                  <a:srgbClr val="FF0000"/>
                </a:solidFill>
                <a:latin typeface="黑体" panose="02010609060101010101" pitchFamily="49" charset="-122"/>
                <a:ea typeface="黑体" panose="02010609060101010101" pitchFamily="49" charset="-122"/>
                <a:sym typeface="Century Schoolbook" pitchFamily="18" charset="0"/>
              </a:rPr>
              <a:t>3.5</a:t>
            </a:r>
            <a:r>
              <a:rPr lang="zh-CN" altLang="en-US" sz="2000" dirty="0" smtClean="0">
                <a:solidFill>
                  <a:srgbClr val="FF0000"/>
                </a:solidFill>
                <a:latin typeface="黑体" panose="02010609060101010101" pitchFamily="49" charset="-122"/>
                <a:ea typeface="黑体" panose="02010609060101010101" pitchFamily="49" charset="-122"/>
                <a:sym typeface="Century Schoolbook" pitchFamily="18" charset="0"/>
              </a:rPr>
              <a:t>万亿</a:t>
            </a:r>
            <a:r>
              <a:rPr lang="zh-CN" altLang="en-US" sz="2000" dirty="0" smtClean="0">
                <a:latin typeface="黑体" panose="02010609060101010101" pitchFamily="49" charset="-122"/>
                <a:ea typeface="黑体" panose="02010609060101010101" pitchFamily="49" charset="-122"/>
                <a:sym typeface="Century Schoolbook" pitchFamily="18" charset="0"/>
              </a:rPr>
              <a:t>张照片</a:t>
            </a:r>
            <a:endParaRPr lang="en-US" altLang="zh-CN" sz="2000" dirty="0">
              <a:latin typeface="黑体" panose="02010609060101010101" pitchFamily="49" charset="-122"/>
              <a:ea typeface="黑体" panose="02010609060101010101" pitchFamily="49" charset="-122"/>
              <a:sym typeface="Century Schoolbook" pitchFamily="18" charset="0"/>
            </a:endParaRPr>
          </a:p>
          <a:p>
            <a:pPr algn="just">
              <a:lnSpc>
                <a:spcPct val="130000"/>
              </a:lnSpc>
              <a:spcBef>
                <a:spcPct val="0"/>
              </a:spcBef>
              <a:buFont typeface="Wingdings" panose="05000000000000000000" pitchFamily="2" charset="2"/>
              <a:buChar char="u"/>
            </a:pPr>
            <a:r>
              <a:rPr lang="en-US" sz="2000" dirty="0" smtClean="0">
                <a:latin typeface="黑体" panose="02010609060101010101" pitchFamily="49" charset="-122"/>
                <a:ea typeface="黑体" panose="02010609060101010101" pitchFamily="49" charset="-122"/>
                <a:sym typeface="Century Schoolbook" pitchFamily="18" charset="0"/>
              </a:rPr>
              <a:t>每</a:t>
            </a:r>
            <a:r>
              <a:rPr lang="en-US" altLang="zh-CN" sz="2000" dirty="0" smtClean="0">
                <a:solidFill>
                  <a:srgbClr val="FF0000"/>
                </a:solidFill>
                <a:latin typeface="黑体" panose="02010609060101010101" pitchFamily="49" charset="-122"/>
                <a:ea typeface="黑体" panose="02010609060101010101" pitchFamily="49" charset="-122"/>
                <a:sym typeface="Century Schoolbook" pitchFamily="18" charset="0"/>
              </a:rPr>
              <a:t>2</a:t>
            </a:r>
            <a:r>
              <a:rPr lang="zh-CN" altLang="en-US" sz="2000" dirty="0" smtClean="0">
                <a:solidFill>
                  <a:srgbClr val="FF0000"/>
                </a:solidFill>
                <a:latin typeface="黑体" panose="02010609060101010101" pitchFamily="49" charset="-122"/>
                <a:ea typeface="黑体" panose="02010609060101010101" pitchFamily="49" charset="-122"/>
                <a:sym typeface="Century Schoolbook" pitchFamily="18" charset="0"/>
              </a:rPr>
              <a:t>分钟</a:t>
            </a:r>
            <a:r>
              <a:rPr lang="zh-CN" altLang="en-US" sz="2000" dirty="0" smtClean="0">
                <a:latin typeface="黑体" panose="02010609060101010101" pitchFamily="49" charset="-122"/>
                <a:ea typeface="黑体" panose="02010609060101010101" pitchFamily="49" charset="-122"/>
                <a:sym typeface="Century Schoolbook" pitchFamily="18" charset="0"/>
              </a:rPr>
              <a:t>拍摄的照片数比</a:t>
            </a:r>
            <a:r>
              <a:rPr lang="en-US" altLang="zh-CN" sz="2000" dirty="0" smtClean="0">
                <a:solidFill>
                  <a:srgbClr val="FF0000"/>
                </a:solidFill>
                <a:latin typeface="黑体" panose="02010609060101010101" pitchFamily="49" charset="-122"/>
                <a:ea typeface="黑体" panose="02010609060101010101" pitchFamily="49" charset="-122"/>
                <a:sym typeface="Century Schoolbook" pitchFamily="18" charset="0"/>
              </a:rPr>
              <a:t>19</a:t>
            </a:r>
            <a:r>
              <a:rPr lang="zh-CN" altLang="zh-CN" sz="2000" dirty="0" smtClean="0">
                <a:solidFill>
                  <a:srgbClr val="FF0000"/>
                </a:solidFill>
                <a:latin typeface="黑体" panose="02010609060101010101" pitchFamily="49" charset="-122"/>
                <a:ea typeface="黑体" panose="02010609060101010101" pitchFamily="49" charset="-122"/>
                <a:sym typeface="Century Schoolbook" pitchFamily="18" charset="0"/>
              </a:rPr>
              <a:t>世纪</a:t>
            </a:r>
            <a:r>
              <a:rPr lang="zh-CN" altLang="zh-CN" sz="2000" dirty="0" smtClean="0">
                <a:latin typeface="黑体" panose="02010609060101010101" pitchFamily="49" charset="-122"/>
                <a:ea typeface="黑体" panose="02010609060101010101" pitchFamily="49" charset="-122"/>
                <a:sym typeface="Century Schoolbook" pitchFamily="18" charset="0"/>
              </a:rPr>
              <a:t>拍摄的照片总数</a:t>
            </a:r>
            <a:r>
              <a:rPr lang="zh-CN" altLang="en-US" sz="2000" dirty="0" smtClean="0">
                <a:latin typeface="黑体" panose="02010609060101010101" pitchFamily="49" charset="-122"/>
                <a:ea typeface="黑体" panose="02010609060101010101" pitchFamily="49" charset="-122"/>
                <a:sym typeface="Century Schoolbook" pitchFamily="18" charset="0"/>
              </a:rPr>
              <a:t>还多</a:t>
            </a:r>
            <a:endParaRPr lang="en-US" altLang="zh-CN" sz="2000" dirty="0" smtClean="0">
              <a:latin typeface="黑体" panose="02010609060101010101" pitchFamily="49" charset="-122"/>
              <a:ea typeface="黑体" panose="02010609060101010101" pitchFamily="49" charset="-122"/>
              <a:sym typeface="Century Schoolbook" pitchFamily="18" charset="0"/>
            </a:endParaRPr>
          </a:p>
          <a:p>
            <a:pPr algn="just">
              <a:lnSpc>
                <a:spcPct val="130000"/>
              </a:lnSpc>
              <a:spcBef>
                <a:spcPct val="0"/>
              </a:spcBef>
              <a:buFont typeface="Wingdings" panose="05000000000000000000" pitchFamily="2" charset="2"/>
              <a:buChar char="u"/>
            </a:pPr>
            <a:r>
              <a:rPr lang="en-US" altLang="zh-CN" sz="2000" dirty="0" smtClean="0">
                <a:latin typeface="黑体" panose="02010609060101010101" pitchFamily="49" charset="-122"/>
                <a:ea typeface="黑体" panose="02010609060101010101" pitchFamily="49" charset="-122"/>
                <a:sym typeface="Century Schoolbook" pitchFamily="18" charset="0"/>
              </a:rPr>
              <a:t>Facebook</a:t>
            </a:r>
            <a:r>
              <a:rPr lang="zh-CN" altLang="en-US" sz="2000" dirty="0" smtClean="0">
                <a:latin typeface="黑体" panose="02010609060101010101" pitchFamily="49" charset="-122"/>
                <a:ea typeface="黑体" panose="02010609060101010101" pitchFamily="49" charset="-122"/>
                <a:sym typeface="Century Schoolbook" pitchFamily="18" charset="0"/>
              </a:rPr>
              <a:t>上累计有超过</a:t>
            </a:r>
            <a:r>
              <a:rPr lang="en-US" altLang="zh-CN" sz="2000" dirty="0" smtClean="0">
                <a:solidFill>
                  <a:srgbClr val="FF0000"/>
                </a:solidFill>
                <a:latin typeface="黑体" panose="02010609060101010101" pitchFamily="49" charset="-122"/>
                <a:ea typeface="黑体" panose="02010609060101010101" pitchFamily="49" charset="-122"/>
                <a:sym typeface="Century Schoolbook" pitchFamily="18" charset="0"/>
              </a:rPr>
              <a:t>1400</a:t>
            </a:r>
            <a:r>
              <a:rPr lang="zh-CN" altLang="en-US" sz="2000" dirty="0" smtClean="0">
                <a:solidFill>
                  <a:srgbClr val="FF0000"/>
                </a:solidFill>
                <a:latin typeface="黑体" panose="02010609060101010101" pitchFamily="49" charset="-122"/>
                <a:ea typeface="黑体" panose="02010609060101010101" pitchFamily="49" charset="-122"/>
                <a:sym typeface="Century Schoolbook" pitchFamily="18" charset="0"/>
              </a:rPr>
              <a:t>亿</a:t>
            </a:r>
            <a:r>
              <a:rPr lang="zh-CN" altLang="en-US" sz="2000" dirty="0" smtClean="0">
                <a:latin typeface="黑体" panose="02010609060101010101" pitchFamily="49" charset="-122"/>
                <a:ea typeface="黑体" panose="02010609060101010101" pitchFamily="49" charset="-122"/>
                <a:sym typeface="Century Schoolbook" pitchFamily="18" charset="0"/>
              </a:rPr>
              <a:t>张照片发布</a:t>
            </a:r>
          </a:p>
        </p:txBody>
      </p:sp>
      <p:sp>
        <p:nvSpPr>
          <p:cNvPr id="5" name="TextBox 7"/>
          <p:cNvSpPr>
            <a:spLocks noChangeArrowheads="1"/>
          </p:cNvSpPr>
          <p:nvPr/>
        </p:nvSpPr>
        <p:spPr bwMode="auto">
          <a:xfrm>
            <a:off x="6372225" y="2781300"/>
            <a:ext cx="2016125" cy="1809750"/>
          </a:xfrm>
          <a:prstGeom prst="rect">
            <a:avLst/>
          </a:prstGeom>
          <a:noFill/>
          <a:ln w="9525">
            <a:solidFill>
              <a:srgbClr val="0000FF"/>
            </a:solidFill>
            <a:miter lim="800000"/>
            <a:headEnd/>
            <a:tailEnd/>
          </a:ln>
        </p:spPr>
        <p:txBody>
          <a:bodyPr>
            <a:spAutoFit/>
          </a:bodyPr>
          <a:lstStyle/>
          <a:p>
            <a:pPr eaLnBrk="0" hangingPunct="0"/>
            <a:r>
              <a:rPr lang="zh-CN" altLang="en-US" sz="2800" b="1" dirty="0">
                <a:solidFill>
                  <a:srgbClr val="FF0000"/>
                </a:solidFill>
                <a:latin typeface="微软雅黑" pitchFamily="34" charset="-122"/>
                <a:ea typeface="微软雅黑" pitchFamily="34" charset="-122"/>
                <a:sym typeface="楷体" pitchFamily="49" charset="-122"/>
              </a:rPr>
              <a:t>医疗图像的存储量占全球全部照片</a:t>
            </a:r>
            <a:r>
              <a:rPr lang="en-US" altLang="zh-CN" sz="2800" b="1" dirty="0">
                <a:solidFill>
                  <a:srgbClr val="FF0000"/>
                </a:solidFill>
                <a:latin typeface="微软雅黑" pitchFamily="34" charset="-122"/>
                <a:ea typeface="微软雅黑" pitchFamily="34" charset="-122"/>
                <a:sym typeface="楷体" pitchFamily="49" charset="-122"/>
              </a:rPr>
              <a:t>30</a:t>
            </a:r>
            <a:r>
              <a:rPr lang="zh-CN" altLang="en-US" sz="2800" b="1" dirty="0">
                <a:solidFill>
                  <a:srgbClr val="FF0000"/>
                </a:solidFill>
                <a:latin typeface="微软雅黑" pitchFamily="34" charset="-122"/>
                <a:ea typeface="微软雅黑" pitchFamily="34" charset="-122"/>
                <a:sym typeface="楷体" pitchFamily="49" charset="-122"/>
              </a:rPr>
              <a:t>％！</a:t>
            </a:r>
            <a:endParaRPr lang="zh-CN" altLang="en-US" dirty="0">
              <a:solidFill>
                <a:srgbClr val="FF0000"/>
              </a:solidFill>
              <a:latin typeface="微软雅黑" pitchFamily="34" charset="-122"/>
              <a:ea typeface="微软雅黑" pitchFamily="34" charset="-122"/>
              <a:sym typeface="宋体" pitchFamily="2" charset="-122"/>
            </a:endParaRPr>
          </a:p>
        </p:txBody>
      </p:sp>
      <p:pic>
        <p:nvPicPr>
          <p:cNvPr id="6" name="Picture 2"/>
          <p:cNvPicPr>
            <a:picLocks noChangeAspect="1" noChangeArrowheads="1"/>
          </p:cNvPicPr>
          <p:nvPr/>
        </p:nvPicPr>
        <p:blipFill>
          <a:blip r:embed="rId3"/>
          <a:srcRect/>
          <a:stretch>
            <a:fillRect/>
          </a:stretch>
        </p:blipFill>
        <p:spPr bwMode="auto">
          <a:xfrm>
            <a:off x="6372225" y="4652963"/>
            <a:ext cx="2016125" cy="1701800"/>
          </a:xfrm>
          <a:prstGeom prst="rect">
            <a:avLst/>
          </a:prstGeom>
          <a:noFill/>
          <a:ln w="9525">
            <a:noFill/>
            <a:miter lim="800000"/>
            <a:headEnd/>
            <a:tailEnd/>
          </a:ln>
        </p:spPr>
      </p:pic>
      <p:pic>
        <p:nvPicPr>
          <p:cNvPr id="8" name="Picture 2"/>
          <p:cNvPicPr>
            <a:picLocks noChangeAspect="1" noChangeArrowheads="1"/>
          </p:cNvPicPr>
          <p:nvPr/>
        </p:nvPicPr>
        <p:blipFill>
          <a:blip r:embed="rId4"/>
          <a:srcRect/>
          <a:stretch>
            <a:fillRect/>
          </a:stretch>
        </p:blipFill>
        <p:spPr bwMode="auto">
          <a:xfrm>
            <a:off x="1116013" y="2852738"/>
            <a:ext cx="5113337" cy="3384550"/>
          </a:xfrm>
          <a:prstGeom prst="rect">
            <a:avLst/>
          </a:prstGeom>
          <a:noFill/>
          <a:ln w="9525">
            <a:noFill/>
            <a:miter lim="800000"/>
            <a:headEnd/>
            <a:tailEnd/>
          </a:ln>
        </p:spPr>
      </p:pic>
      <p:sp>
        <p:nvSpPr>
          <p:cNvPr id="9" name="Text Box 13"/>
          <p:cNvSpPr txBox="1">
            <a:spLocks noChangeArrowheads="1"/>
          </p:cNvSpPr>
          <p:nvPr/>
        </p:nvSpPr>
        <p:spPr bwMode="auto">
          <a:xfrm>
            <a:off x="4571999" y="3068960"/>
            <a:ext cx="1152525" cy="457200"/>
          </a:xfrm>
          <a:prstGeom prst="rect">
            <a:avLst/>
          </a:prstGeom>
          <a:noFill/>
          <a:ln w="9525">
            <a:noFill/>
            <a:miter lim="800000"/>
            <a:headEnd/>
            <a:tailEnd/>
          </a:ln>
          <a:effectLst/>
        </p:spPr>
        <p:txBody>
          <a:bodyPr>
            <a:spAutoFit/>
          </a:bodyPr>
          <a:lstStyle/>
          <a:p>
            <a:pPr>
              <a:spcBef>
                <a:spcPct val="50000"/>
              </a:spcBef>
            </a:pPr>
            <a:r>
              <a:rPr lang="zh-CN" altLang="en-US" sz="2400" b="1" dirty="0" smtClean="0">
                <a:solidFill>
                  <a:srgbClr val="0000FF"/>
                </a:solidFill>
                <a:effectLst>
                  <a:outerShdw blurRad="38100" dist="38100" dir="2700000" algn="tl">
                    <a:srgbClr val="C0C0C0"/>
                  </a:outerShdw>
                </a:effectLst>
                <a:ea typeface="黑体" pitchFamily="49" charset="-122"/>
              </a:rPr>
              <a:t>大数据</a:t>
            </a:r>
            <a:endParaRPr lang="zh-CN" altLang="en-US" sz="2400" b="1" dirty="0">
              <a:solidFill>
                <a:srgbClr val="0000FF"/>
              </a:solidFill>
              <a:effectLst>
                <a:outerShdw blurRad="38100" dist="38100" dir="2700000" algn="tl">
                  <a:srgbClr val="C0C0C0"/>
                </a:outerShdw>
              </a:effectLst>
              <a:ea typeface="黑体" pitchFamily="49" charset="-122"/>
            </a:endParaRPr>
          </a:p>
        </p:txBody>
      </p:sp>
    </p:spTree>
    <p:extLst>
      <p:ext uri="{BB962C8B-B14F-4D97-AF65-F5344CB8AC3E}">
        <p14:creationId xmlns:p14="http://schemas.microsoft.com/office/powerpoint/2010/main" val="3283878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t2.gstatic.com/images?q=tbn:ANd9GcSqD1rD_6Q2fOpYXvbDEjpHc2d9HIMdlPQ_quJettRKNueGfGZCN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05" y="1125885"/>
            <a:ext cx="1999117" cy="11994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790" y="5179345"/>
            <a:ext cx="2636258" cy="137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连接符 6"/>
          <p:cNvCxnSpPr/>
          <p:nvPr/>
        </p:nvCxnSpPr>
        <p:spPr>
          <a:xfrm>
            <a:off x="1955652" y="2760586"/>
            <a:ext cx="966553" cy="495453"/>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8" name="直接连接符 7"/>
          <p:cNvCxnSpPr>
            <a:endCxn id="17" idx="3"/>
          </p:cNvCxnSpPr>
          <p:nvPr/>
        </p:nvCxnSpPr>
        <p:spPr>
          <a:xfrm flipH="1">
            <a:off x="4242403" y="2383905"/>
            <a:ext cx="648072" cy="559565"/>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9" name="直接连接符 8"/>
          <p:cNvCxnSpPr>
            <a:stCxn id="20" idx="1"/>
          </p:cNvCxnSpPr>
          <p:nvPr/>
        </p:nvCxnSpPr>
        <p:spPr>
          <a:xfrm flipH="1" flipV="1">
            <a:off x="5940019" y="3811950"/>
            <a:ext cx="611472" cy="525028"/>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0" name="直接连接符 9"/>
          <p:cNvCxnSpPr/>
          <p:nvPr/>
        </p:nvCxnSpPr>
        <p:spPr>
          <a:xfrm flipV="1">
            <a:off x="1815042" y="3958116"/>
            <a:ext cx="730801" cy="814015"/>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1" name="直接连接符 10"/>
          <p:cNvCxnSpPr/>
          <p:nvPr/>
        </p:nvCxnSpPr>
        <p:spPr>
          <a:xfrm flipH="1" flipV="1">
            <a:off x="4070976" y="4689956"/>
            <a:ext cx="497992" cy="656516"/>
          </a:xfrm>
          <a:prstGeom prst="line">
            <a:avLst/>
          </a:prstGeom>
          <a:ln/>
        </p:spPr>
        <p:style>
          <a:lnRef idx="3">
            <a:schemeClr val="accent6"/>
          </a:lnRef>
          <a:fillRef idx="0">
            <a:schemeClr val="accent6"/>
          </a:fillRef>
          <a:effectRef idx="2">
            <a:schemeClr val="accent6"/>
          </a:effectRef>
          <a:fontRef idx="minor">
            <a:schemeClr val="tx1"/>
          </a:fontRef>
        </p:style>
      </p:cxnSp>
      <p:sp>
        <p:nvSpPr>
          <p:cNvPr id="12" name="TextBox 11"/>
          <p:cNvSpPr txBox="1"/>
          <p:nvPr/>
        </p:nvSpPr>
        <p:spPr>
          <a:xfrm>
            <a:off x="8144041" y="3778726"/>
            <a:ext cx="757419" cy="1477328"/>
          </a:xfrm>
          <a:prstGeom prst="rect">
            <a:avLst/>
          </a:prstGeom>
          <a:noFill/>
        </p:spPr>
        <p:txBody>
          <a:bodyPr wrap="square" rtlCol="0">
            <a:spAutoFit/>
          </a:bodyPr>
          <a:lstStyle/>
          <a:p>
            <a:r>
              <a:rPr lang="zh-CN" altLang="en-US" b="1" dirty="0" smtClean="0">
                <a:latin typeface="微软雅黑" pitchFamily="34" charset="-122"/>
                <a:ea typeface="微软雅黑" pitchFamily="34" charset="-122"/>
              </a:rPr>
              <a:t>卫生经济学与</a:t>
            </a:r>
            <a:endParaRPr lang="en-US" altLang="zh-CN" b="1" dirty="0" smtClean="0">
              <a:latin typeface="微软雅黑" pitchFamily="34" charset="-122"/>
              <a:ea typeface="微软雅黑" pitchFamily="34" charset="-122"/>
            </a:endParaRPr>
          </a:p>
          <a:p>
            <a:r>
              <a:rPr lang="zh-CN" altLang="en-US" b="1" dirty="0" smtClean="0">
                <a:latin typeface="微软雅黑" pitchFamily="34" charset="-122"/>
                <a:ea typeface="微软雅黑" pitchFamily="34" charset="-122"/>
              </a:rPr>
              <a:t>药品定价</a:t>
            </a:r>
            <a:endParaRPr lang="zh-CN" altLang="en-US" b="1" dirty="0">
              <a:latin typeface="微软雅黑" pitchFamily="34" charset="-122"/>
              <a:ea typeface="微软雅黑" pitchFamily="34" charset="-122"/>
            </a:endParaRPr>
          </a:p>
        </p:txBody>
      </p:sp>
      <p:sp>
        <p:nvSpPr>
          <p:cNvPr id="13" name="矩形 12"/>
          <p:cNvSpPr/>
          <p:nvPr/>
        </p:nvSpPr>
        <p:spPr>
          <a:xfrm>
            <a:off x="478583" y="2760586"/>
            <a:ext cx="1454098" cy="369332"/>
          </a:xfrm>
          <a:prstGeom prst="rect">
            <a:avLst/>
          </a:prstGeom>
        </p:spPr>
        <p:txBody>
          <a:bodyPr wrap="square">
            <a:spAutoFit/>
          </a:bodyPr>
          <a:lstStyle/>
          <a:p>
            <a:r>
              <a:rPr lang="zh-CN" altLang="en-US" b="1" dirty="0" smtClean="0">
                <a:effectLst>
                  <a:outerShdw blurRad="38100" dist="38100" dir="2700000" algn="tl">
                    <a:srgbClr val="000000">
                      <a:alpha val="43137"/>
                    </a:srgbClr>
                  </a:outerShdw>
                </a:effectLst>
                <a:latin typeface="微软雅黑" pitchFamily="34" charset="-122"/>
                <a:ea typeface="微软雅黑" pitchFamily="34" charset="-122"/>
              </a:rPr>
              <a:t>   </a:t>
            </a:r>
            <a:r>
              <a:rPr lang="zh-CN" altLang="en-US" b="1" dirty="0" smtClean="0">
                <a:latin typeface="微软雅黑" pitchFamily="34" charset="-122"/>
                <a:ea typeface="微软雅黑" pitchFamily="34" charset="-122"/>
              </a:rPr>
              <a:t>疫情</a:t>
            </a:r>
            <a:r>
              <a:rPr lang="zh-CN" altLang="en-US" b="1" dirty="0" smtClean="0">
                <a:effectLst>
                  <a:outerShdw blurRad="38100" dist="38100" dir="2700000" algn="tl">
                    <a:srgbClr val="000000">
                      <a:alpha val="43137"/>
                    </a:srgbClr>
                  </a:outerShdw>
                </a:effectLst>
                <a:latin typeface="微软雅黑" pitchFamily="34" charset="-122"/>
                <a:ea typeface="微软雅黑" pitchFamily="34" charset="-122"/>
              </a:rPr>
              <a:t>监测</a:t>
            </a:r>
            <a:endParaRPr lang="zh-CN" altLang="en-US" b="1"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633148" y="5681669"/>
            <a:ext cx="1569660" cy="369332"/>
          </a:xfrm>
          <a:prstGeom prst="rect">
            <a:avLst/>
          </a:prstGeom>
        </p:spPr>
        <p:txBody>
          <a:bodyPr wrap="none">
            <a:spAutoFit/>
          </a:bodyPr>
          <a:lstStyle/>
          <a:p>
            <a:r>
              <a:rPr lang="zh-CN" altLang="en-US" b="1" dirty="0" smtClean="0">
                <a:effectLst>
                  <a:outerShdw blurRad="38100" dist="38100" dir="2700000" algn="tl">
                    <a:srgbClr val="000000">
                      <a:alpha val="43137"/>
                    </a:srgbClr>
                  </a:outerShdw>
                </a:effectLst>
                <a:latin typeface="微软雅黑" pitchFamily="34" charset="-122"/>
                <a:ea typeface="微软雅黑" pitchFamily="34" charset="-122"/>
              </a:rPr>
              <a:t>公共健康监控</a:t>
            </a:r>
            <a:endParaRPr lang="zh-CN" altLang="en-US" b="1"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3480735" y="4925227"/>
            <a:ext cx="2100255" cy="369332"/>
          </a:xfrm>
          <a:prstGeom prst="rect">
            <a:avLst/>
          </a:prstGeom>
        </p:spPr>
        <p:txBody>
          <a:bodyPr wrap="none">
            <a:spAutoFit/>
          </a:bodyPr>
          <a:lstStyle/>
          <a:p>
            <a:r>
              <a:rPr lang="zh-CN" altLang="en-US" b="1" dirty="0">
                <a:latin typeface="微软雅黑" pitchFamily="34" charset="-122"/>
                <a:ea typeface="微软雅黑" pitchFamily="34" charset="-122"/>
              </a:rPr>
              <a:t>医疗统筹分析系统 </a:t>
            </a:r>
          </a:p>
        </p:txBody>
      </p:sp>
      <p:grpSp>
        <p:nvGrpSpPr>
          <p:cNvPr id="16" name="组合 15"/>
          <p:cNvGrpSpPr/>
          <p:nvPr/>
        </p:nvGrpSpPr>
        <p:grpSpPr>
          <a:xfrm>
            <a:off x="2514211" y="2823581"/>
            <a:ext cx="3456383" cy="2096840"/>
            <a:chOff x="2514211" y="2823581"/>
            <a:chExt cx="3456383" cy="2096840"/>
          </a:xfrm>
        </p:grpSpPr>
        <p:sp>
          <p:nvSpPr>
            <p:cNvPr id="17" name="云形 16"/>
            <p:cNvSpPr/>
            <p:nvPr/>
          </p:nvSpPr>
          <p:spPr>
            <a:xfrm>
              <a:off x="2514211" y="2823581"/>
              <a:ext cx="3456383" cy="209684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smtClean="0">
                  <a:solidFill>
                    <a:srgbClr val="C00000"/>
                  </a:solidFill>
                  <a:latin typeface="微软雅黑" pitchFamily="34" charset="-122"/>
                  <a:ea typeface="微软雅黑" pitchFamily="34" charset="-122"/>
                </a:rPr>
                <a:t> </a:t>
              </a:r>
              <a:r>
                <a:rPr lang="zh-CN" altLang="en-US" sz="2600" dirty="0">
                  <a:solidFill>
                    <a:srgbClr val="C00000"/>
                  </a:solidFill>
                  <a:latin typeface="华文琥珀" pitchFamily="2" charset="-122"/>
                  <a:ea typeface="华文琥珀" pitchFamily="2" charset="-122"/>
                </a:rPr>
                <a:t>医疗</a:t>
              </a:r>
              <a:r>
                <a:rPr lang="zh-CN" altLang="en-US" sz="2600" dirty="0" smtClean="0">
                  <a:solidFill>
                    <a:srgbClr val="C00000"/>
                  </a:solidFill>
                  <a:latin typeface="华文琥珀" pitchFamily="2" charset="-122"/>
                  <a:ea typeface="华文琥珀" pitchFamily="2" charset="-122"/>
                </a:rPr>
                <a:t>“大数据</a:t>
              </a:r>
              <a:r>
                <a:rPr lang="en-US" altLang="zh-CN" sz="2600" dirty="0" smtClean="0">
                  <a:solidFill>
                    <a:srgbClr val="C00000"/>
                  </a:solidFill>
                  <a:latin typeface="华文琥珀" pitchFamily="2" charset="-122"/>
                  <a:ea typeface="华文琥珀" pitchFamily="2" charset="-122"/>
                </a:rPr>
                <a:t>”</a:t>
              </a:r>
              <a:r>
                <a:rPr lang="zh-CN" altLang="en-US" sz="2600" dirty="0" smtClean="0">
                  <a:solidFill>
                    <a:srgbClr val="C00000"/>
                  </a:solidFill>
                  <a:latin typeface="华文琥珀" pitchFamily="2" charset="-122"/>
                  <a:ea typeface="华文琥珀" pitchFamily="2" charset="-122"/>
                </a:rPr>
                <a:t>（</a:t>
              </a:r>
              <a:r>
                <a:rPr lang="en-US" altLang="zh-CN" sz="2600" dirty="0" err="1" smtClean="0">
                  <a:solidFill>
                    <a:srgbClr val="C00000"/>
                  </a:solidFill>
                  <a:latin typeface="华文琥珀" pitchFamily="2" charset="-122"/>
                  <a:ea typeface="华文琥珀" pitchFamily="2" charset="-122"/>
                </a:rPr>
                <a:t>BigData</a:t>
              </a:r>
              <a:r>
                <a:rPr lang="zh-CN" altLang="en-US" sz="2600" dirty="0" smtClean="0">
                  <a:solidFill>
                    <a:srgbClr val="C00000"/>
                  </a:solidFill>
                  <a:latin typeface="华文琥珀" pitchFamily="2" charset="-122"/>
                  <a:ea typeface="华文琥珀" pitchFamily="2" charset="-122"/>
                </a:rPr>
                <a:t>）</a:t>
              </a:r>
              <a:endParaRPr lang="en-US" altLang="zh-CN" sz="2600" dirty="0">
                <a:solidFill>
                  <a:srgbClr val="C00000"/>
                </a:solidFill>
                <a:latin typeface="华文琥珀" pitchFamily="2" charset="-122"/>
                <a:ea typeface="华文琥珀" pitchFamily="2" charset="-122"/>
              </a:endParaRPr>
            </a:p>
          </p:txBody>
        </p:sp>
        <p:pic>
          <p:nvPicPr>
            <p:cNvPr id="18"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4274" r="93162">
                          <a14:foregroundMark x1="9402" y1="59504" x2="9402" y2="59504"/>
                          <a14:foregroundMark x1="88034" y1="67769" x2="88034" y2="67769"/>
                        </a14:backgroundRemoval>
                      </a14:imgEffect>
                    </a14:imgLayer>
                  </a14:imgProps>
                </a:ext>
                <a:ext uri="{28A0092B-C50C-407E-A947-70E740481C1C}">
                  <a14:useLocalDpi xmlns:a14="http://schemas.microsoft.com/office/drawing/2010/main" val="0"/>
                </a:ext>
              </a:extLst>
            </a:blip>
            <a:srcRect/>
            <a:stretch>
              <a:fillRect/>
            </a:stretch>
          </p:blipFill>
          <p:spPr bwMode="auto">
            <a:xfrm>
              <a:off x="5157835" y="3403866"/>
              <a:ext cx="724937" cy="749721"/>
            </a:xfrm>
            <a:prstGeom prst="rect">
              <a:avLst/>
            </a:prstGeom>
            <a:ln/>
            <a:extLst/>
          </p:spPr>
          <p:style>
            <a:lnRef idx="1">
              <a:schemeClr val="accent1"/>
            </a:lnRef>
            <a:fillRef idx="2">
              <a:schemeClr val="accent1"/>
            </a:fillRef>
            <a:effectRef idx="1">
              <a:schemeClr val="accent1"/>
            </a:effectRef>
            <a:fontRef idx="minor">
              <a:schemeClr val="dk1"/>
            </a:fontRef>
          </p:style>
        </p:pic>
      </p:grpSp>
      <p:pic>
        <p:nvPicPr>
          <p:cNvPr id="19" name="Picture 4" descr="http://news.xinhuanet.com/politics/2011-04/05/121269239_21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686" y="4538118"/>
            <a:ext cx="1988336" cy="11435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www.gjmy.com/wp-content/uploads/2011/05/116402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1491" y="3368826"/>
            <a:ext cx="1496099" cy="1936303"/>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8" descr="data:image/jpeg;base64,/9j/4AAQSkZJRgABAQAAAQABAAD/2wCEAAkGBhQSEBQUEhQUFBUVFRgYFRUWFRgVFBQVFRcVFRcXFRUXHiYeFxojGRUUHy8gIycqLCwsFh4xNTAqNSYrLCkBCQoKDgwOGA8PGiocHSQpKSwpLCkpKS0sLCkpLDUpLSopKSkpKikpLywpKSkpLCktKSw1LCkpLCkpLCkpKSkpLP/AABEIAJgBQAMBIgACEQEDEQH/xAAcAAACAwEBAQEAAAAAAAAAAAAABAEDBQIGBwj/xABDEAABAwEEAwwIBgIBBAMAAAABAAIDEQQSITEFQVETFBUiMlJTYXFyktEGQoGRobGywQcjM3OT0mLT4RckQ/A0VPH/xAAZAQEAAwEBAAAAAAAAAAAAAAAAAQIEAwX/xAAiEQEAAgICAgMAAwAAAAAAAAAAAQIDERIxIUEEE1FhcaH/2gAMAwEAAhEDEQA/APtr52jMgdpA+a536znt8Q80vLEDMyoB4smYrri2pjejOa3wjyQRv1nPb4h5o36znt8Q81O9Gc1vhHkjejOa3wjyQRv1nPb4h5o36znt8Q81O9Gc1vhHkjejOa3wjyQRv1nPb4h5o36znt8Q81O9Gc1vhHkjerOa3wjyQRv1nPZ4h5o36zns8Q81nPbNjSCHXQkinUSFAbNTGCE9jgKmg1EYCtUGlvxnPb4h5o36znt8Q81RY4Cb26RRtocLtDUUGOWGNUxvRnNb4R5II36znt8Q80b9Zz2+IeanejOa3wjyRvRnNb4R5II36znt8Q80b9Zz2+IeanejOa3wjyRvRnNb4R5II36znt8Q810y0tJoHNJ6iD8lG9Gc1vhHkqJoWiSOjQMXZAD1HbEDqFAUPkAFSaDrQdIS/CEfOCOEI+cEDCEvwhHzgjhCPnBAwhL8IR84I4Qj5wQMIS/CEfOCOEI+cEDCEvwhHzgjhCPnBAwhL8IR84I4Qj5wQMIS/CEfOCOEI+cEDCEvwhHzgjhCPnBAwhL8IR84I4Qj5wQMIS/CEfOC6ba2nI17KoKnfrM7snziTYSjv1md2T5xJsIBCEIBCEIBVyyhoqTQLpzqLEtVpL3V1DIfftV6U5Sra2jrtLDmu7cB8KpmC0tfl7siFiKY5C01Ga72wRrw5xefb0AClVWeYOaCNfwVqyuwQhQglCiqEEpW08uPtd9Dk0lbTy4+130OQNKqYcnvD7q1VT+r3h90FiWttmL7t17mFrq1GviubQjI51xwwTSWtttEd2oJvEiuAAo1zqkk4DioM+KzSsdFFu7yBEaksaS50e5tvEuqam8SakpvecvTv8Ef9UtZ7c2SaIgEVhe6hGpxhI42R9hWsECW85enf4I/6o3nL07/AAR/1TyECO85enf4I/6o3nL07/BH/VPIQI7zl6d/gj/qjecvTv8ABH/VPIQI7zl6d/gj/qjecvTv8Ef9U8hAjvOXp3+CP+qN5ydO/wAEf9U8iiDB03pEWSF009pe1jSBhGxzi5xo1rWhtSSUvY9PtlY17LRI5jgC1wiZR1RXm4HVQ68Ft6S0XFaI3RTMbJG7NrhUGhqPbVdWfR8bGNYxjWsYAGtDRdaBgABqULRx15Y50sP/ALMhGGIiZQ12cXVrT1nY94q20PIqRyI8waH1dqcNiZzG+EduzaSrGRAZADsFM81JPH0z5BIx8dZS4OfdILWDAtccwAcwE7CMXd77BUaR5UP7o+l6Yhzd3vsEVUu/WZ3ZPnEmkq79Zndk+cSaQLT6TjY6694aaVodhrTH2Fc8MQ1A3RmOWOftV8lna7NoPaK5ZfMqng2Po2eEIG0IUIEtKTUaG875DNZaY0hJWQ9QA+5S624a6q4XncqZLU1rg01q7LDrp81coLAaVANMqgYdmxSuqh7RUuJbtxHbrWmCsKzPo9p6x8cFuhY80as70nwCkLXpBzCRuT3ADlNoQTspnt9y0FyQuK7M4WfUjcJcMjhjT25q+zW4vdQxPaOc6lOxOURRB0lbTy4+130OTSVtPLj7XfQ5A0qp/V7w+6tVU/q94fdBaoIVMdtY5xYHAuGY7M+2mvYqtIWMyNAa8sIJNRXW1zcaEV5VfYg5eP8AuI6ZblL9UKeWRZbI5k0Qc8upDIMsBR0OR5R2Yk5LXCAQhCAQhCAQhCAQhCAQoqiqCUKKoqglCEIEtI8qH90fS9MQ5u732CX0jyof3R9L0xDm7vfYIKXfrM7snziTaUd+szuyfOJdT2wNwzOzZ2lRMxHaYiZMqFmutzjsHsr8Sud9v53wHkuf21X+uzUqhZYtb+d8Au26Qd1H3hPtqTjsRldVzjtJ+a5qkY9KtLL1DT7180nPai8EB9CQaUwu9gXp1vXWolnjFaZbSFhP0gWCoJJAxodg68FI0y4gXuKOrA+3/hW5w53ji2nvAxJA7cFsHSTaYVPYF4Pf7Gvzc4yGrajAYUoCT1E+1ejs9qBAGINBn2bVk+RfrTlXNrw1XaT2N958lwdJO2N+KVCCVj5yv9ljPCL9jfcfNdt0kdbfcfsUkCpTlJ9lmtDag7LPZrXFo5cfa76Cs0GhqMwtCV1XRHaT9BXWttu1L8jiqn9XvD7q1VT+r3h91Z0Y2jXDf1ozButqDU9VRqHZ2ZLZtE4Yxzjk0EnbQCuCzrASLRKLstDiHEjcttGgck8b201LVIrmgyrPpFss8Raf/DIaHMBzoaV1LWSLmgWiMDACKSgGAHGhyTyAQuXuoCVljTuIDo5ATTCmOLb32Ip1KYiZ6GshZLdOVI/LkxAIwGNQfd2+S6OmhzH+7qBU8ZRtqIWZpLT0dns5nmLmMbSoukuq43Q0NGZLiArtD6WjtMLJojeY8VBIIOBIIIORBBBHUq6SdUFShB5PT3pJa4rdBBDZDLFI2rpeNRruNrHFaG0aTexN7BafCM9SNwB5WIcSKClNWw+2i2KKKIvyj8ZUdvtGNYRhX1sxjSnw+K7ZbZi4VhoKipvZA59v/HYtOiKITaPwBSoUooS0jyof3R9L0xDm7vfYJfSPKh/dH0vTEObu99ggXkP5ze5J84kiP/e3Wn3/AKzO7J84lRarPdNdR+BXHNWZjw64p1KhcSzNbyiB2mmS7VNpsjZBR4vDZU0+CyNK5QQpVc810V16kJeet1BHQjA4U2gg1WW6Ul12nFu56sMAOvBNSNdx7xrxjTqA1ZYa8Ek59ez5rVuZZbZuMJ3Ujk/8Ll7iQcaGho7Oh1FChXreYedknnPl3Zi5oxIJqcaYUxp8FtWTE1vHLFpOGIbQj3H3rDHUnbEy5XjOJzq44qcmSJ1DNOKe3qoXVaD1Lp7agjbh70vYJqsA1gYj7plcGjUx2qstlbG26wUFa51xVqFdBZS7qG3yUxG0xEz0izwXjTVrT1oHHj7XfQ5XRQhooFTaeXH2u+hy71rpqpXjBpVTer3h91aqpvV7w+6suxtEuvWy0vBaRRrTSt4FlRQ1w25LYtcZcxzWm64tIDh6pIIB9ixtFMAtc1SL2PFoAaEg1ADiaUpjTHPDJbksoa0uJoACSdgGJQZdls72TRB771IXjLWHQ1N7M161rhZFl0kyaaFzDyoHPprDXmBza6ta1qoBQpS1qsQfmSMCKjr+4xokBhCTGjBXlPz29dVydEilLzvfnqy9qtqP1HldbrDHNG6OVjXscKOa4VBGeIPsU2KxshY2ONrWMaKNa0UaANQAVHBLcOM7DLHqI+6S096Oumsz4Y5XRueWm8S4g3XAlrrpDrrgKGhGCaj9G4FKz9A6PdBZoonyGVzGBpea1cR2kmmoVJNAKkrQVUuaqarI9J32gWZxsgBlq2nJJu3hfuB/FL7taA4VXOiN9GCPd7glLBugFKB1erDLOmANaKNpiNtmqKrPuz44t1YH4n/3auqTbW9v2TaeJ5SqbOXXePSuOWWeHwVtVKpPSPKh/dH0vTEObu99gltIHjQ/uj6XpmHN3e+wQUu/WZ3ZPnEmXNqEs79Zndk+cSaQZ89iIxbiNmtLLZoqpbMHZ57da4WwxPTrXJMdspZmk7Peka6pF0DCuBxJ9mrFbkthIyx+awPSKRu5ljw6hwN3lY40FexZ7Y7dL3yV47Y9skF8jUTh168Ek8UK0LZY63XUrTL2jBKzM+C0V6eRa0zbclpGVBByIohraADYFKmilOkOfTGhNMaDMpp8gaKk0GGPtoos0ROPsz9/2Tlng4wBri2tRlgQKdpz9izZZnfhs+Phm89GLK9wcXXtlG05JFa+wresjTIKtHbsHtWdYbOAThXtxxWnZbRcdXVrXXFXcRMtOX4uz8NgA5WPyTQCGlStMRpniIgJa08uPtd9Dk0lbTy4+130OUpNKqf1e8PurVVP6veH3QZ1j0eRaZZHAUNLpwrjnjQUwArT21oFqlAC4naS0gZ0NMSMabRiPYgStEgbPHgf05OSK+tDqCslc68aFwoNhp7NpSlks72TRB771IHjLWDDU3jiR2rWogS3V9K441HJNa0wJFMMVDi+pF44DE3T1ZGmKStXpbZ47YyyOc7dX3acXigvDixpOokMd7lsSyta0ucQ0AVJJAAG0k4AK20agpur6A1OJx4hrq1akGSQXqcYhrjQggONOKA6m1MPtTAzdLzbgbevVBbdArWo1UxqldE6ajtLXOjvcUgFr2OY4Xmh7TdcK0LSCD1qNp1DO9FdJ2p8bjbIix14XPy7hxa0uBZedQNeXNDq8YCvWd3fGJwdh1Gh7DrUWmdsbHPeaNa0ucdjWipPuCS0PpxloY5zQ9lwgObI265tWte0nGlCxzTnrxooDu+sBg7H/E4duxSbRng7DqOPZtXQdUVGOzrXlLF6dNNqmimuRMYZRfJdxDARUTOLbgLmHdBdcaAY40UJen3cYYOx/wATh27FO7jHB2H+Jx7Nqx9EemMNpmMcdcnljzduy7m4MfdAdeFC4coCuJGS07fpOKBt6WRrB/kaV7BmfYpFu+Bhg7H/ABOHbsRvgY4Ow/xOPZtWFFo2d1uE7ZwbOQCGh7iCwx0DBGBcIv8A5m6VrqosjRXp3Jvq0Rzhhaxxa2OFkjp43h72tjkGIeXRsdLVtAA09SjY9hNJUNpfFTXk7OdsXntF+kZmtM0F17TFeqQ68Tcfc47KAx3i683E3mgnBMej3pgy1zPYxnFDS5r7wJLQ65WRlKxF1bzQa1bjhkvRXVGtpidMu01vQ4uxl1gj1X59a0Yc3d77BLaQHGh/dH0PTMObu99gp0iZ2pd+szuyfOJMlLO/WZ3ZPnEmlKCR0o0SXDW9WmIoCTsqcdqdXJj7F0gptU11tdeQ7VlObXPHtTFskq7qGHt1+SoUsOa+50XmsLXAjEdnksC02cQlxc6lXVJI101UGVBrXp1VaLK14o4VVq8Y7cdy8ra4SwXqVGeGKWsTAWtDcjWlSKmrqbdpXqzowHM4diTl0I2+3i1pyXbMa4014JeK+mjDa1p4yUsui+NeDaGmJrtph8AtRljOs+5MsZQUC6WThG9vexRwjTlrKCgXSXifJfIc1objQg45igI7K4phXWaejZ6todXyTgWNYpLrx14e9bK6QwZa8bJStp5cfa76HJpK2nlx9rvocpcjSqn9XvD7q1VT+r3h90FqrtEwYxzjk0EnsAqVYuXtqKHEHMZ1QZkNuZJPGWkV3KQltRebV0QxGrEH3LVWfuYbPEGgACKQADAAXochqC0Agyp/RyJ9oE5v3gWktDiI3OjDgxzm6y0OdT/gK7TOim2iExuJbi1wIANHMcHtJa4FrhVoqCKFPoQIaK0S2CBsIq5ovVvAca+S51WgBoFXHACgGC8Zb/QyV9o3GNjYrMHOcKNa6INdEGB444kNoa6obXisABAwC+hIQeFj0NborTQPdLFIQHuL7zXsMjr5lbIawubEQ1u44OIxpkvDxNnszZbLJHRt5jZWwGN7ybNC57ZXRCP9Bx3C85wcTdLTWtF9xK5EYrXCtKV107VOx+erJ6eWmwwWuO61xka11bPI3cbO5/Ge9t0m5UPuECga5jcalLWfSZDS+NkNHmscZ9QMcBEJ2uaXPY7c8nVBDgXOq1pX3yf0Ysr5GyOghL2moduba1JrU0HGxxxrQ4rR3IVrQVpSuumyqifI+L+j3olanuY4Qm6LpbLveOB1+WWKeRsjpPzbsYaWB7cQRRuBovZ+mfoY6aVs8d535jC9jWRmYNax8Y3KR5FG4gllaGrjrXuAFKjSdvHu9GLSbNYo2S7kYYWMeA54DXgRfmNuGkhaGPbdfxTfPtfZ6E2e88vDpA6t1jzxYr8hlcGFoDhV7iakk0JGRIPoUKUKoYGtADQGgAAAAAAAUAAGoDBWoQgS0jyof3R9L0xDm7vfYJfSPKh/dH0vTEObu99ggpd+szuyfOJNhKO/WZ3ZPnEmwgFXK+gJ2CqsVFtHEd2IiemUFxaIL7aEkYg4U1EHX2KxCs8xTZbIIxQa8yczhTV2K5Ctgsxd1Db5ImKzafDmKIuNB/8Ai0WWYBt2la59a7ihDRQLuiq3Y8fD+2ParGWdY27O1LrfLUjaNG1xbh1avZsVZhvx5/VmehdSRFuYI/8Adq5VWqJiQDit8LGskF5w2DNbIVqseeYmfCUraeXH2u+hyaStp5cfa76HKzOaVU/q94fdWqqf1e8PugtVVpDrpukA9dceqoy7cabFaoKDDEEzZIayxg7k9vGaXOc78txobzS4cUmtMAMc0+IZ+lj/AIT/ALFa/R7DI2S7x21o6prxgGnqOAHuCYQZckk7XsaZIqOvYmI1qKEADdMcz7lfuM/Sx/wn/YrX2Jpe15GLTUY66XanbQEj2plBlTSTtcwGWHjkjGIg1AqABumKvEM/Sx/wn/YrZLE0va/GrTXAkAmhAqMjQE0TAQZcj5w9jd1h417OMg8UV4o3THr2K/cZ+lj/AIT/ALErbdKwRym/UPZjWhPqdWfFLvcVzJ6TxtcGkPzIJoCBQ0qSDiNeHzwQWSyzCRjN1hq68abmQaAZgbpjimNxn6WP+E/7FlS+kVlL2PN4upxaA8k0xLeq924pp3pRDdDm3ni+GcVpzLb1caVFPmgtlfOHsbusNXVwMZBo0VJA3THEtHtV24z9LH/Cf9iTZp2B8jKVLhycCKXqNNerFviC2Qgy7RJO1zBusPHdTGIg5E4fmYnLBX7jP0sf8J/2K+ayhzmONasJIxNKkUxGRVwQZc8k7XMbusPHcRjEQaBpOH5mJrTDrV+4z9LH/Cf9ivlsrXOa45sJIxwqRSpGvAq9Bk2mOQSQ35IyN0yuXCTdfySXmp10pkCtGHN3e+wXE9jY9zHOFXRklhqeKSC05Z4Fdw5u732CCl36zO7J84k2k3H85ndk+cSbqglVyvGsgdpXdVRarGyQUe0OHX7PIIEJIgDg5pHeFfn1j3rgU1uYKCpq9uA2nFN8Cw8wU2YqOBIejb8VLl9NJnabPZmc4OPURT3J4BLWbR8cZqxgaaUwrls+CZULxWI6ShRVFUWSoRVFUCFs3apuCNzaYB1a169VEpvaetblnpjhxsM6Guuop2LaQid6Z1nE9QC2IN10JrTq61otQiqISlbTy4+130OTNUtaeXH2u+hyBpU2jKtQKGtTlQZ1KuSWl/8A4837T/pKCvhiPpoP5B5o4Yj6aD+QeacjYKDAZBd3BsCBDhiPpoP5B5o4Yj6aD+QeafuDYEXBsCBDhiPpoP5B5o4Xj6aD+QeafuDYFXNHVpu0BoaGmRpgfegU4Xj6WD+QeajhePpoP5B5ryXp96VzaOhjulj5JC4Mq3INHGcR1XmYda8fa/TfSNnihtDrVZZhJSsLdzc5lQXASNaKtwGYOGS1U+La8RMTHnpwtnrWdPo1o07uz5Y47IbS2Mhr3sMJYSWskoL7wTgW+5Ydl/E+F1p3uyxzCYuLLl2JpvAlxBq+mdStP8PNMC1C1Tj/AMksZIpSh3vECPYRRLaQ9GGWi32LSVlIcC8brdycy64Nk7QeKf8AhTFKVtNbx6/1HK0xE1lXpz8R47G9rLRY5Y3Ft5opCeKDT1X4Yj4LOH42WXH/ALebH/GPHCmPH2UCu9OPRLhDS0ERcWRssxfI4cq7ulA1tcKk6+pKx+gmjJLS+yNgtrHtB/PO6CJzgKm693FJ9lDqXWtfj8Ym0TvudKWnLudT4M2P8XYJXtZFY7RI8uq1rI43OJ2ij/inR+LMI3UPhmY6F7WPaQ0uDnFwoA15yLadpCPw59HYbFNaYLxdaG0vnENdA4kwkDIHOtNYXm9OWexGe0bi83Daod+B5cGl5ltF4VdSjQaHDDBRFMNrzWsTom2SKxMy9XL+KcDXsYY56vBP6TuLQA0z42fq1prVn/UmIvc0Rvq1jnEvMcQN3Jrd0eKudqovnl1hmsHGgxhFb1ukZQiKL9QD9A7A3la1q6GsweZ3l2iy42iVp3658s/5b3MbW+7AUGpTbBjiNojLeZeo/wCqDC0OZZ531zAazDDaX0OzCq4f+LdmbII3slYS1pJMdQ1zjQNN0nHEYio66rws0MJnMT3RNG+wXGzTPbZ9yEJlmMbS+gLqMbhrOCu0vaoJN0dAaRNj0dHGHuq8B0xkLXEkkuF01FVb6Me+kfbb9e3b+LFkMjmfmUaAb+4yEEnVdAvDtIAW76Pek8FrDzC+pDyC0gscCA04NfiRRwxosT0Ztcb9JaTnD2GNos7b94FgDWPJN6tKZe5R6Kztfa7U5jmuabfJRzSCCN6Q5EYFZb0rETqNeId6WtPf8vYzWRr+U1rqZXgDTsqquC4ujj8AQhZ3YcFxdHH4AjguLo4/AEIQHBcfRx+AI4Lj6OPwBCEBwXH0cfgCOC4ujj8AQhAcFxdHH4AjguLo4/AEIQHBcXRx+AI4Li6OPwBCEBwXF0cfgCOC4+jj8AQhAcFxdHH4AjguLo4/AEIQHBcXRx+ALuKwMaatYxp2hoB94QhAyFVaIA9rmmtHAtNMDQih+aEIFRow9NN4m/1U8GnppvE3+qEIDg09NN4m/wBUcGnppvE3+qEIDg09NN4m/wBUcGnppvE3+qEIPH/iT6ByWyBhhe58sRJax7hRzX0vBpoKO4rTjsXhrP6I2xwjjGi2NeMHyyO4jqYVwcLu00r7FKFqx/JtSnHtwvhra23v/RZsej3WiF7XN48bhucEzoz+TEHFha12F4OGJrgvLfhlp20WSR8FogtIs7y5zHmzzERPrUjBlbrvge1ShOe4ncb25z4mNem/pD0n3PSscrIbTLA+z7lI9tmnrG7dC9poWVPXTarLVJenkk4Qt7YnYthjskgLDTIPMRJHVT2oQo5fiZtPTH9C9Mvj0japJ2W4xyMa2OWezSF5ERNA/c4wBUOJGHbimbNoqzxWq0PDbVNHanxlw3s4tbK+SU4tkjpcaDW9jSqhCm2Tc769ER6LaOs8zrSWzG1NeLU6NsTbEx0BgbgxxmMdGigHHvGmxY9i0ZaHysMkMjpHm0m0sfYmCOK4CY3RyGLjuLut15CFMZ5j0iaKYdB2t0UYcJAHWSWct3lHRkzHODYwNywc4MZ/kajqW5bY3iwUis0u+2wQzOO9W7neN1puDc8ZWtceLmMdiEKZzzbuPaIppXPBMyzSNsj7Y4Omgab9hbEC2Sok4ojG6tAzq2jaUqV6X0D0VIzfLZTJ+TaZGQkxthDmFjBuga1jQ7Mi9lhTUpQud8m6606Y6+Yl/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矩形 21"/>
          <p:cNvSpPr/>
          <p:nvPr/>
        </p:nvSpPr>
        <p:spPr>
          <a:xfrm>
            <a:off x="5676263" y="2771636"/>
            <a:ext cx="2097049" cy="369332"/>
          </a:xfrm>
          <a:prstGeom prst="rect">
            <a:avLst/>
          </a:prstGeom>
        </p:spPr>
        <p:txBody>
          <a:bodyPr wrap="none">
            <a:spAutoFit/>
          </a:bodyPr>
          <a:lstStyle/>
          <a:p>
            <a:r>
              <a:rPr lang="zh-CN" altLang="en-US" b="1" dirty="0" smtClean="0">
                <a:latin typeface="微软雅黑" pitchFamily="34" charset="-122"/>
                <a:ea typeface="微软雅黑" pitchFamily="34" charset="-122"/>
              </a:rPr>
              <a:t>临床实验数据分析</a:t>
            </a:r>
            <a:endParaRPr lang="zh-CN" altLang="en-US" b="1" dirty="0">
              <a:latin typeface="微软雅黑" pitchFamily="34" charset="-122"/>
              <a:ea typeface="微软雅黑" pitchFamily="34" charset="-122"/>
            </a:endParaRPr>
          </a:p>
        </p:txBody>
      </p:sp>
      <p:pic>
        <p:nvPicPr>
          <p:cNvPr id="23" name="Picture 12" descr="http://www.chinabaike.com/uploads/allimg/110611/024S1C53-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5024" y="1074076"/>
            <a:ext cx="3578457" cy="1706852"/>
          </a:xfrm>
          <a:prstGeom prst="rect">
            <a:avLst/>
          </a:prstGeom>
          <a:noFill/>
          <a:extLst>
            <a:ext uri="{909E8E84-426E-40DD-AFC4-6F175D3DCCD1}">
              <a14:hiddenFill xmlns:a14="http://schemas.microsoft.com/office/drawing/2010/main">
                <a:solidFill>
                  <a:srgbClr val="FFFFFF"/>
                </a:solidFill>
              </a14:hiddenFill>
            </a:ext>
          </a:extLst>
        </p:spPr>
      </p:pic>
      <p:sp>
        <p:nvSpPr>
          <p:cNvPr id="24" name="标题 1"/>
          <p:cNvSpPr>
            <a:spLocks noGrp="1"/>
          </p:cNvSpPr>
          <p:nvPr>
            <p:ph type="title"/>
          </p:nvPr>
        </p:nvSpPr>
        <p:spPr>
          <a:xfrm>
            <a:off x="313184" y="130622"/>
            <a:ext cx="6779096" cy="778098"/>
          </a:xfrm>
        </p:spPr>
        <p:txBody>
          <a:bodyPr>
            <a:normAutofit fontScale="90000"/>
          </a:bodyPr>
          <a:lstStyle/>
          <a:p>
            <a:r>
              <a:rPr lang="zh-CN" altLang="en-US" sz="4400" dirty="0">
                <a:latin typeface="黑体" panose="02010609060101010101" pitchFamily="49" charset="-122"/>
                <a:ea typeface="黑体" panose="02010609060101010101" pitchFamily="49" charset="-122"/>
              </a:rPr>
              <a:t>医疗与大</a:t>
            </a:r>
            <a:r>
              <a:rPr lang="zh-CN" altLang="en-US" sz="4400" dirty="0" smtClean="0">
                <a:latin typeface="黑体" panose="02010609060101010101" pitchFamily="49" charset="-122"/>
                <a:ea typeface="黑体" panose="02010609060101010101" pitchFamily="49" charset="-122"/>
              </a:rPr>
              <a:t>数据</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黑体" panose="02010609060101010101" pitchFamily="49" charset="-122"/>
                <a:ea typeface="黑体" panose="02010609060101010101" pitchFamily="49" charset="-122"/>
              </a:rPr>
              <a:t>应用领域</a:t>
            </a:r>
            <a:endParaRPr lang="zh-CN" altLang="en-US" dirty="0"/>
          </a:p>
        </p:txBody>
      </p:sp>
    </p:spTree>
    <p:extLst>
      <p:ext uri="{BB962C8B-B14F-4D97-AF65-F5344CB8AC3E}">
        <p14:creationId xmlns:p14="http://schemas.microsoft.com/office/powerpoint/2010/main" val="156761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a:t>
            </a:r>
            <a:r>
              <a:rPr lang="zh-CN" altLang="en-US" dirty="0" smtClean="0">
                <a:latin typeface="黑体" panose="02010609060101010101" pitchFamily="49" charset="-122"/>
                <a:ea typeface="黑体" panose="02010609060101010101" pitchFamily="49" charset="-122"/>
              </a:rPr>
              <a:t>数据“浪潮汹涌”</a:t>
            </a:r>
            <a:endParaRPr lang="zh-CN" altLang="en-US" dirty="0">
              <a:latin typeface="黑体" panose="02010609060101010101" pitchFamily="49" charset="-122"/>
              <a:ea typeface="黑体" panose="02010609060101010101" pitchFamily="49" charset="-122"/>
            </a:endParaRPr>
          </a:p>
        </p:txBody>
      </p:sp>
      <p:pic>
        <p:nvPicPr>
          <p:cNvPr id="5"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940152" y="1412776"/>
            <a:ext cx="31908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54688"/>
            <a:ext cx="5242110" cy="4467379"/>
          </a:xfrm>
          <a:prstGeom prst="round2DiagRect">
            <a:avLst>
              <a:gd name="adj1" fmla="val 16667"/>
              <a:gd name="adj2" fmla="val 1725"/>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2" descr="http://ts1.mm.bing.net/th?id=HN.608045705656664884&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240" y="4245751"/>
            <a:ext cx="1648113" cy="16481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7544" y="6093296"/>
            <a:ext cx="5076564"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a:t>
            </a:r>
            <a:r>
              <a:rPr lang="zh-CN" altLang="en-US" dirty="0" smtClean="0">
                <a:solidFill>
                  <a:srgbClr val="FF0000"/>
                </a:solidFill>
                <a:latin typeface="黑体" panose="02010609060101010101" pitchFamily="49" charset="-122"/>
                <a:ea typeface="黑体" panose="02010609060101010101" pitchFamily="49" charset="-122"/>
              </a:rPr>
              <a:t>人人都知道，都说好，但究竟是什么，怎么做</a:t>
            </a:r>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有关大</a:t>
            </a:r>
            <a:r>
              <a:rPr lang="zh-CN" altLang="en-US" dirty="0" smtClean="0">
                <a:latin typeface="黑体" panose="02010609060101010101" pitchFamily="49" charset="-122"/>
                <a:ea typeface="黑体" panose="02010609060101010101" pitchFamily="49" charset="-122"/>
              </a:rPr>
              <a:t>数据浪潮</a:t>
            </a:r>
            <a:r>
              <a:rPr lang="zh-CN" altLang="en-US" dirty="0">
                <a:latin typeface="黑体" panose="02010609060101010101" pitchFamily="49" charset="-122"/>
                <a:ea typeface="黑体" panose="02010609060101010101" pitchFamily="49" charset="-122"/>
              </a:rPr>
              <a:t>的贴切描述</a:t>
            </a:r>
          </a:p>
        </p:txBody>
      </p:sp>
      <p:sp>
        <p:nvSpPr>
          <p:cNvPr id="8" name="云形标注 7"/>
          <p:cNvSpPr/>
          <p:nvPr/>
        </p:nvSpPr>
        <p:spPr>
          <a:xfrm>
            <a:off x="4355976" y="5229200"/>
            <a:ext cx="2376264" cy="1233428"/>
          </a:xfrm>
          <a:prstGeom prst="cloudCallout">
            <a:avLst>
              <a:gd name="adj1" fmla="val 81480"/>
              <a:gd name="adj2" fmla="val -11054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真有很“大”的数据么？</a:t>
            </a:r>
            <a:endParaRPr lang="zh-CN" altLang="en-US" sz="20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144701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74" y="1593442"/>
            <a:ext cx="8711977" cy="4534446"/>
          </a:xfrm>
          <a:prstGeom prst="rect">
            <a:avLst/>
          </a:prstGeom>
          <a:ln/>
          <a:extLst/>
        </p:spPr>
        <p:style>
          <a:lnRef idx="1">
            <a:schemeClr val="accent1"/>
          </a:lnRef>
          <a:fillRef idx="2">
            <a:schemeClr val="accent1"/>
          </a:fillRef>
          <a:effectRef idx="1">
            <a:schemeClr val="accent1"/>
          </a:effectRef>
          <a:fontRef idx="minor">
            <a:schemeClr val="dk1"/>
          </a:fontRef>
        </p:style>
      </p:pic>
      <p:sp>
        <p:nvSpPr>
          <p:cNvPr id="6" name="椭圆 5"/>
          <p:cNvSpPr/>
          <p:nvPr/>
        </p:nvSpPr>
        <p:spPr>
          <a:xfrm>
            <a:off x="2843808" y="1916832"/>
            <a:ext cx="2016224" cy="48824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 name="椭圆 6"/>
          <p:cNvSpPr/>
          <p:nvPr/>
        </p:nvSpPr>
        <p:spPr>
          <a:xfrm>
            <a:off x="4427984" y="2564904"/>
            <a:ext cx="1368152" cy="36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椭圆 12"/>
          <p:cNvSpPr/>
          <p:nvPr/>
        </p:nvSpPr>
        <p:spPr>
          <a:xfrm>
            <a:off x="3419872" y="3356992"/>
            <a:ext cx="864096" cy="36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椭圆 13"/>
          <p:cNvSpPr/>
          <p:nvPr/>
        </p:nvSpPr>
        <p:spPr>
          <a:xfrm>
            <a:off x="2808122" y="4365104"/>
            <a:ext cx="1619861" cy="36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椭圆 14"/>
          <p:cNvSpPr/>
          <p:nvPr/>
        </p:nvSpPr>
        <p:spPr>
          <a:xfrm>
            <a:off x="2858616" y="4941168"/>
            <a:ext cx="2721496" cy="5760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 name="云形标注 4"/>
          <p:cNvSpPr/>
          <p:nvPr/>
        </p:nvSpPr>
        <p:spPr>
          <a:xfrm>
            <a:off x="4690462" y="1196752"/>
            <a:ext cx="1753746" cy="864096"/>
          </a:xfrm>
          <a:prstGeom prst="cloudCallout">
            <a:avLst>
              <a:gd name="adj1" fmla="val -37623"/>
              <a:gd name="adj2" fmla="val 699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资源没有得到充分应用</a:t>
            </a:r>
            <a:endParaRPr lang="zh-CN" altLang="en-US" dirty="0">
              <a:latin typeface="黑体" panose="02010609060101010101" pitchFamily="49" charset="-122"/>
              <a:ea typeface="黑体" panose="02010609060101010101" pitchFamily="49" charset="-122"/>
            </a:endParaRPr>
          </a:p>
        </p:txBody>
      </p:sp>
      <p:sp>
        <p:nvSpPr>
          <p:cNvPr id="18" name="云形标注 17"/>
          <p:cNvSpPr/>
          <p:nvPr/>
        </p:nvSpPr>
        <p:spPr>
          <a:xfrm>
            <a:off x="5940152" y="2312876"/>
            <a:ext cx="1753746" cy="864096"/>
          </a:xfrm>
          <a:prstGeom prst="cloudCallout">
            <a:avLst>
              <a:gd name="adj1" fmla="val -70134"/>
              <a:gd name="adj2" fmla="val -348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缺乏智慧工具支持</a:t>
            </a:r>
            <a:endParaRPr lang="zh-CN" altLang="en-US" dirty="0">
              <a:latin typeface="黑体" panose="02010609060101010101" pitchFamily="49" charset="-122"/>
              <a:ea typeface="黑体" panose="02010609060101010101" pitchFamily="49" charset="-122"/>
            </a:endParaRPr>
          </a:p>
        </p:txBody>
      </p:sp>
      <p:sp>
        <p:nvSpPr>
          <p:cNvPr id="19" name="云形标注 18"/>
          <p:cNvSpPr/>
          <p:nvPr/>
        </p:nvSpPr>
        <p:spPr>
          <a:xfrm>
            <a:off x="4690462" y="3176972"/>
            <a:ext cx="1753746" cy="864096"/>
          </a:xfrm>
          <a:prstGeom prst="cloudCallout">
            <a:avLst>
              <a:gd name="adj1" fmla="val -71974"/>
              <a:gd name="adj2" fmla="val -1593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缺乏监管</a:t>
            </a:r>
            <a:endParaRPr lang="zh-CN" altLang="en-US" dirty="0">
              <a:latin typeface="黑体" panose="02010609060101010101" pitchFamily="49" charset="-122"/>
              <a:ea typeface="黑体" panose="02010609060101010101" pitchFamily="49" charset="-122"/>
            </a:endParaRPr>
          </a:p>
        </p:txBody>
      </p:sp>
      <p:sp>
        <p:nvSpPr>
          <p:cNvPr id="20" name="云形标注 19"/>
          <p:cNvSpPr/>
          <p:nvPr/>
        </p:nvSpPr>
        <p:spPr>
          <a:xfrm>
            <a:off x="4756938" y="4221088"/>
            <a:ext cx="1975301" cy="864096"/>
          </a:xfrm>
          <a:prstGeom prst="cloudCallout">
            <a:avLst>
              <a:gd name="adj1" fmla="val -70134"/>
              <a:gd name="adj2" fmla="val -1344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不能精确预测、监控</a:t>
            </a:r>
            <a:endParaRPr lang="zh-CN" altLang="en-US" dirty="0">
              <a:latin typeface="黑体" panose="02010609060101010101" pitchFamily="49" charset="-122"/>
              <a:ea typeface="黑体" panose="02010609060101010101" pitchFamily="49" charset="-122"/>
            </a:endParaRPr>
          </a:p>
        </p:txBody>
      </p:sp>
      <p:sp>
        <p:nvSpPr>
          <p:cNvPr id="21" name="云形标注 20"/>
          <p:cNvSpPr/>
          <p:nvPr/>
        </p:nvSpPr>
        <p:spPr>
          <a:xfrm>
            <a:off x="4781256" y="5517232"/>
            <a:ext cx="1753746" cy="864096"/>
          </a:xfrm>
          <a:prstGeom prst="cloudCallout">
            <a:avLst>
              <a:gd name="adj1" fmla="val -72588"/>
              <a:gd name="adj2" fmla="val -4332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无法大规模、资源浪费</a:t>
            </a:r>
            <a:endParaRPr lang="zh-CN" altLang="en-US" dirty="0">
              <a:latin typeface="黑体" panose="02010609060101010101" pitchFamily="49" charset="-122"/>
              <a:ea typeface="黑体" panose="02010609060101010101" pitchFamily="49" charset="-122"/>
            </a:endParaRPr>
          </a:p>
        </p:txBody>
      </p:sp>
      <p:sp>
        <p:nvSpPr>
          <p:cNvPr id="22" name="标题 1"/>
          <p:cNvSpPr>
            <a:spLocks noGrp="1"/>
          </p:cNvSpPr>
          <p:nvPr>
            <p:ph type="title"/>
          </p:nvPr>
        </p:nvSpPr>
        <p:spPr>
          <a:xfrm>
            <a:off x="313184" y="130622"/>
            <a:ext cx="6779096" cy="778098"/>
          </a:xfrm>
        </p:spPr>
        <p:txBody>
          <a:bodyPr>
            <a:normAutofit fontScale="90000"/>
          </a:bodyPr>
          <a:lstStyle/>
          <a:p>
            <a:r>
              <a:rPr lang="zh-CN" altLang="en-US" sz="4400" dirty="0">
                <a:latin typeface="黑体" panose="02010609060101010101" pitchFamily="49" charset="-122"/>
                <a:ea typeface="黑体" panose="02010609060101010101" pitchFamily="49" charset="-122"/>
              </a:rPr>
              <a:t>医疗与大</a:t>
            </a:r>
            <a:r>
              <a:rPr lang="zh-CN" altLang="en-US" sz="4400" dirty="0" smtClean="0">
                <a:latin typeface="黑体" panose="02010609060101010101" pitchFamily="49" charset="-122"/>
                <a:ea typeface="黑体" panose="02010609060101010101" pitchFamily="49" charset="-122"/>
              </a:rPr>
              <a:t>数据</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黑体" panose="02010609060101010101" pitchFamily="49" charset="-122"/>
                <a:ea typeface="黑体" panose="02010609060101010101" pitchFamily="49" charset="-122"/>
              </a:rPr>
              <a:t>解决现存的医疗问题</a:t>
            </a:r>
            <a:endParaRPr lang="zh-CN" altLang="en-US" dirty="0"/>
          </a:p>
        </p:txBody>
      </p:sp>
    </p:spTree>
    <p:extLst>
      <p:ext uri="{BB962C8B-B14F-4D97-AF65-F5344CB8AC3E}">
        <p14:creationId xmlns:p14="http://schemas.microsoft.com/office/powerpoint/2010/main" val="4223020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barn(inVertical)">
                                      <p:cBhvr>
                                        <p:cTn id="7" dur="5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inVertical)">
                                      <p:cBhvr>
                                        <p:cTn id="32" dur="500"/>
                                        <p:tgtEl>
                                          <p:spTgt spid="18"/>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arn(inVertical)">
                                      <p:cBhvr>
                                        <p:cTn id="38" dur="500"/>
                                        <p:tgtEl>
                                          <p:spTgt spid="20"/>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4" grpId="0" animBg="1"/>
      <p:bldP spid="15" grpId="0" animBg="1"/>
      <p:bldP spid="5" grpId="0" animBg="1"/>
      <p:bldP spid="18" grpId="0" animBg="1"/>
      <p:bldP spid="19" grpId="0" animBg="1"/>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网络通信与大数据</a:t>
            </a:r>
            <a:endParaRPr lang="zh-CN" altLang="en-US" dirty="0">
              <a:latin typeface="黑体" panose="02010609060101010101" pitchFamily="49" charset="-122"/>
              <a:ea typeface="黑体" panose="02010609060101010101" pitchFamily="49" charset="-122"/>
            </a:endParaRPr>
          </a:p>
        </p:txBody>
      </p:sp>
      <p:graphicFrame>
        <p:nvGraphicFramePr>
          <p:cNvPr id="11" name="内容占位符 12"/>
          <p:cNvGraphicFramePr>
            <a:graphicFrameLocks/>
          </p:cNvGraphicFramePr>
          <p:nvPr>
            <p:extLst>
              <p:ext uri="{D42A27DB-BD31-4B8C-83A1-F6EECF244321}">
                <p14:modId xmlns:p14="http://schemas.microsoft.com/office/powerpoint/2010/main" val="2259530477"/>
              </p:ext>
            </p:extLst>
          </p:nvPr>
        </p:nvGraphicFramePr>
        <p:xfrm>
          <a:off x="-108520" y="1955741"/>
          <a:ext cx="8784976" cy="4170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矩形 11"/>
          <p:cNvSpPr/>
          <p:nvPr/>
        </p:nvSpPr>
        <p:spPr>
          <a:xfrm>
            <a:off x="827584" y="1345320"/>
            <a:ext cx="7272808"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400" dirty="0" smtClean="0">
                <a:solidFill>
                  <a:schemeClr val="tx1"/>
                </a:solidFill>
                <a:latin typeface="黑体" panose="02010609060101010101" pitchFamily="49" charset="-122"/>
                <a:ea typeface="黑体" panose="02010609060101010101" pitchFamily="49" charset="-122"/>
              </a:rPr>
              <a:t>3</a:t>
            </a:r>
            <a:r>
              <a:rPr lang="zh-CN" altLang="en-US" sz="2400" dirty="0">
                <a:solidFill>
                  <a:schemeClr val="tx1"/>
                </a:solidFill>
                <a:latin typeface="黑体" panose="02010609060101010101" pitchFamily="49" charset="-122"/>
                <a:ea typeface="黑体" panose="02010609060101010101" pitchFamily="49" charset="-122"/>
              </a:rPr>
              <a:t>大运营商加速推进大数据应用的具体</a:t>
            </a:r>
            <a:r>
              <a:rPr lang="zh-CN" altLang="en-US" sz="2400" dirty="0" smtClean="0">
                <a:solidFill>
                  <a:schemeClr val="tx1"/>
                </a:solidFill>
                <a:latin typeface="黑体" panose="02010609060101010101" pitchFamily="49" charset="-122"/>
                <a:ea typeface="黑体" panose="02010609060101010101" pitchFamily="49" charset="-122"/>
              </a:rPr>
              <a:t>举措：</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971600" y="3356992"/>
            <a:ext cx="7056784"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zh-CN" altLang="en-US" sz="2800" dirty="0">
                <a:solidFill>
                  <a:srgbClr val="FF0000"/>
                </a:solidFill>
                <a:latin typeface="黑体" panose="02010609060101010101" pitchFamily="49" charset="-122"/>
                <a:ea typeface="黑体" panose="02010609060101010101" pitchFamily="49" charset="-122"/>
              </a:rPr>
              <a:t>信息成为企业战略资产</a:t>
            </a:r>
            <a:r>
              <a:rPr lang="zh-CN" altLang="en-US" sz="2800" dirty="0" smtClean="0">
                <a:solidFill>
                  <a:srgbClr val="FF0000"/>
                </a:solidFill>
                <a:latin typeface="黑体" panose="02010609060101010101" pitchFamily="49" charset="-122"/>
                <a:ea typeface="黑体" panose="02010609060101010101" pitchFamily="49" charset="-122"/>
              </a:rPr>
              <a:t>，基于大数据</a:t>
            </a:r>
            <a:r>
              <a:rPr lang="zh-CN" altLang="en-US" sz="2800" dirty="0">
                <a:solidFill>
                  <a:srgbClr val="FF0000"/>
                </a:solidFill>
                <a:latin typeface="黑体" panose="02010609060101010101" pitchFamily="49" charset="-122"/>
                <a:ea typeface="黑体" panose="02010609060101010101" pitchFamily="49" charset="-122"/>
              </a:rPr>
              <a:t>的商业智能应用将为运营商带来</a:t>
            </a:r>
            <a:r>
              <a:rPr lang="zh-CN" altLang="en-US" sz="2800" dirty="0" smtClean="0">
                <a:solidFill>
                  <a:srgbClr val="FF0000"/>
                </a:solidFill>
                <a:latin typeface="黑体" panose="02010609060101010101" pitchFamily="49" charset="-122"/>
                <a:ea typeface="黑体" panose="02010609060101010101" pitchFamily="49" charset="-122"/>
              </a:rPr>
              <a:t>巨大的</a:t>
            </a:r>
            <a:r>
              <a:rPr lang="zh-CN" altLang="en-US" sz="2800" dirty="0">
                <a:solidFill>
                  <a:srgbClr val="FF0000"/>
                </a:solidFill>
                <a:latin typeface="黑体" panose="02010609060101010101" pitchFamily="49" charset="-122"/>
                <a:ea typeface="黑体" panose="02010609060101010101" pitchFamily="49" charset="-122"/>
              </a:rPr>
              <a:t>机遇</a:t>
            </a:r>
          </a:p>
        </p:txBody>
      </p:sp>
    </p:spTree>
    <p:extLst>
      <p:ext uri="{BB962C8B-B14F-4D97-AF65-F5344CB8AC3E}">
        <p14:creationId xmlns:p14="http://schemas.microsoft.com/office/powerpoint/2010/main" val="4027025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graphicEl>
                                              <a:dgm id="{2839B175-C07C-4A9A-87BC-5D631427960A}"/>
                                            </p:graphicEl>
                                          </p:spTgt>
                                        </p:tgtEl>
                                        <p:attrNameLst>
                                          <p:attrName>style.visibility</p:attrName>
                                        </p:attrNameLst>
                                      </p:cBhvr>
                                      <p:to>
                                        <p:strVal val="visible"/>
                                      </p:to>
                                    </p:set>
                                    <p:animEffect transition="in" filter="fade">
                                      <p:cBhvr>
                                        <p:cTn id="12" dur="1000"/>
                                        <p:tgtEl>
                                          <p:spTgt spid="11">
                                            <p:graphicEl>
                                              <a:dgm id="{2839B175-C07C-4A9A-87BC-5D631427960A}"/>
                                            </p:graphicEl>
                                          </p:spTgt>
                                        </p:tgtEl>
                                      </p:cBhvr>
                                    </p:animEffect>
                                    <p:anim calcmode="lin" valueType="num">
                                      <p:cBhvr>
                                        <p:cTn id="13" dur="1000" fill="hold"/>
                                        <p:tgtEl>
                                          <p:spTgt spid="11">
                                            <p:graphicEl>
                                              <a:dgm id="{2839B175-C07C-4A9A-87BC-5D631427960A}"/>
                                            </p:graphicEl>
                                          </p:spTgt>
                                        </p:tgtEl>
                                        <p:attrNameLst>
                                          <p:attrName>ppt_x</p:attrName>
                                        </p:attrNameLst>
                                      </p:cBhvr>
                                      <p:tavLst>
                                        <p:tav tm="0">
                                          <p:val>
                                            <p:strVal val="#ppt_x"/>
                                          </p:val>
                                        </p:tav>
                                        <p:tav tm="100000">
                                          <p:val>
                                            <p:strVal val="#ppt_x"/>
                                          </p:val>
                                        </p:tav>
                                      </p:tavLst>
                                    </p:anim>
                                    <p:anim calcmode="lin" valueType="num">
                                      <p:cBhvr>
                                        <p:cTn id="14" dur="1000" fill="hold"/>
                                        <p:tgtEl>
                                          <p:spTgt spid="11">
                                            <p:graphicEl>
                                              <a:dgm id="{2839B175-C07C-4A9A-87BC-5D631427960A}"/>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graphicEl>
                                              <a:dgm id="{C9027DD4-B8B5-4746-9695-BE71EDF4DA20}"/>
                                            </p:graphicEl>
                                          </p:spTgt>
                                        </p:tgtEl>
                                        <p:attrNameLst>
                                          <p:attrName>style.visibility</p:attrName>
                                        </p:attrNameLst>
                                      </p:cBhvr>
                                      <p:to>
                                        <p:strVal val="visible"/>
                                      </p:to>
                                    </p:set>
                                    <p:animEffect transition="in" filter="fade">
                                      <p:cBhvr>
                                        <p:cTn id="17" dur="1000"/>
                                        <p:tgtEl>
                                          <p:spTgt spid="11">
                                            <p:graphicEl>
                                              <a:dgm id="{C9027DD4-B8B5-4746-9695-BE71EDF4DA20}"/>
                                            </p:graphicEl>
                                          </p:spTgt>
                                        </p:tgtEl>
                                      </p:cBhvr>
                                    </p:animEffect>
                                    <p:anim calcmode="lin" valueType="num">
                                      <p:cBhvr>
                                        <p:cTn id="18" dur="1000" fill="hold"/>
                                        <p:tgtEl>
                                          <p:spTgt spid="11">
                                            <p:graphicEl>
                                              <a:dgm id="{C9027DD4-B8B5-4746-9695-BE71EDF4DA20}"/>
                                            </p:graphicEl>
                                          </p:spTgt>
                                        </p:tgtEl>
                                        <p:attrNameLst>
                                          <p:attrName>ppt_x</p:attrName>
                                        </p:attrNameLst>
                                      </p:cBhvr>
                                      <p:tavLst>
                                        <p:tav tm="0">
                                          <p:val>
                                            <p:strVal val="#ppt_x"/>
                                          </p:val>
                                        </p:tav>
                                        <p:tav tm="100000">
                                          <p:val>
                                            <p:strVal val="#ppt_x"/>
                                          </p:val>
                                        </p:tav>
                                      </p:tavLst>
                                    </p:anim>
                                    <p:anim calcmode="lin" valueType="num">
                                      <p:cBhvr>
                                        <p:cTn id="19" dur="1000" fill="hold"/>
                                        <p:tgtEl>
                                          <p:spTgt spid="11">
                                            <p:graphicEl>
                                              <a:dgm id="{C9027DD4-B8B5-4746-9695-BE71EDF4DA20}"/>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graphicEl>
                                              <a:dgm id="{A16C8DAF-9DAE-478A-86DC-60593D2E5502}"/>
                                            </p:graphicEl>
                                          </p:spTgt>
                                        </p:tgtEl>
                                        <p:attrNameLst>
                                          <p:attrName>style.visibility</p:attrName>
                                        </p:attrNameLst>
                                      </p:cBhvr>
                                      <p:to>
                                        <p:strVal val="visible"/>
                                      </p:to>
                                    </p:set>
                                    <p:animEffect transition="in" filter="fade">
                                      <p:cBhvr>
                                        <p:cTn id="24" dur="1000"/>
                                        <p:tgtEl>
                                          <p:spTgt spid="11">
                                            <p:graphicEl>
                                              <a:dgm id="{A16C8DAF-9DAE-478A-86DC-60593D2E5502}"/>
                                            </p:graphicEl>
                                          </p:spTgt>
                                        </p:tgtEl>
                                      </p:cBhvr>
                                    </p:animEffect>
                                    <p:anim calcmode="lin" valueType="num">
                                      <p:cBhvr>
                                        <p:cTn id="25" dur="1000" fill="hold"/>
                                        <p:tgtEl>
                                          <p:spTgt spid="11">
                                            <p:graphicEl>
                                              <a:dgm id="{A16C8DAF-9DAE-478A-86DC-60593D2E5502}"/>
                                            </p:graphicEl>
                                          </p:spTgt>
                                        </p:tgtEl>
                                        <p:attrNameLst>
                                          <p:attrName>ppt_x</p:attrName>
                                        </p:attrNameLst>
                                      </p:cBhvr>
                                      <p:tavLst>
                                        <p:tav tm="0">
                                          <p:val>
                                            <p:strVal val="#ppt_x"/>
                                          </p:val>
                                        </p:tav>
                                        <p:tav tm="100000">
                                          <p:val>
                                            <p:strVal val="#ppt_x"/>
                                          </p:val>
                                        </p:tav>
                                      </p:tavLst>
                                    </p:anim>
                                    <p:anim calcmode="lin" valueType="num">
                                      <p:cBhvr>
                                        <p:cTn id="26" dur="1000" fill="hold"/>
                                        <p:tgtEl>
                                          <p:spTgt spid="11">
                                            <p:graphicEl>
                                              <a:dgm id="{A16C8DAF-9DAE-478A-86DC-60593D2E5502}"/>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graphicEl>
                                              <a:dgm id="{AE86F0AB-02F5-4F65-9FCC-E7327AD3C6D0}"/>
                                            </p:graphicEl>
                                          </p:spTgt>
                                        </p:tgtEl>
                                        <p:attrNameLst>
                                          <p:attrName>style.visibility</p:attrName>
                                        </p:attrNameLst>
                                      </p:cBhvr>
                                      <p:to>
                                        <p:strVal val="visible"/>
                                      </p:to>
                                    </p:set>
                                    <p:animEffect transition="in" filter="fade">
                                      <p:cBhvr>
                                        <p:cTn id="29" dur="1000"/>
                                        <p:tgtEl>
                                          <p:spTgt spid="11">
                                            <p:graphicEl>
                                              <a:dgm id="{AE86F0AB-02F5-4F65-9FCC-E7327AD3C6D0}"/>
                                            </p:graphicEl>
                                          </p:spTgt>
                                        </p:tgtEl>
                                      </p:cBhvr>
                                    </p:animEffect>
                                    <p:anim calcmode="lin" valueType="num">
                                      <p:cBhvr>
                                        <p:cTn id="30" dur="1000" fill="hold"/>
                                        <p:tgtEl>
                                          <p:spTgt spid="11">
                                            <p:graphicEl>
                                              <a:dgm id="{AE86F0AB-02F5-4F65-9FCC-E7327AD3C6D0}"/>
                                            </p:graphicEl>
                                          </p:spTgt>
                                        </p:tgtEl>
                                        <p:attrNameLst>
                                          <p:attrName>ppt_x</p:attrName>
                                        </p:attrNameLst>
                                      </p:cBhvr>
                                      <p:tavLst>
                                        <p:tav tm="0">
                                          <p:val>
                                            <p:strVal val="#ppt_x"/>
                                          </p:val>
                                        </p:tav>
                                        <p:tav tm="100000">
                                          <p:val>
                                            <p:strVal val="#ppt_x"/>
                                          </p:val>
                                        </p:tav>
                                      </p:tavLst>
                                    </p:anim>
                                    <p:anim calcmode="lin" valueType="num">
                                      <p:cBhvr>
                                        <p:cTn id="31" dur="1000" fill="hold"/>
                                        <p:tgtEl>
                                          <p:spTgt spid="11">
                                            <p:graphicEl>
                                              <a:dgm id="{AE86F0AB-02F5-4F65-9FCC-E7327AD3C6D0}"/>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
                                            <p:graphicEl>
                                              <a:dgm id="{19BD5CC2-1CA7-4915-BEC1-0CD43973FBC6}"/>
                                            </p:graphicEl>
                                          </p:spTgt>
                                        </p:tgtEl>
                                        <p:attrNameLst>
                                          <p:attrName>style.visibility</p:attrName>
                                        </p:attrNameLst>
                                      </p:cBhvr>
                                      <p:to>
                                        <p:strVal val="visible"/>
                                      </p:to>
                                    </p:set>
                                    <p:animEffect transition="in" filter="fade">
                                      <p:cBhvr>
                                        <p:cTn id="36" dur="1000"/>
                                        <p:tgtEl>
                                          <p:spTgt spid="11">
                                            <p:graphicEl>
                                              <a:dgm id="{19BD5CC2-1CA7-4915-BEC1-0CD43973FBC6}"/>
                                            </p:graphicEl>
                                          </p:spTgt>
                                        </p:tgtEl>
                                      </p:cBhvr>
                                    </p:animEffect>
                                    <p:anim calcmode="lin" valueType="num">
                                      <p:cBhvr>
                                        <p:cTn id="37" dur="1000" fill="hold"/>
                                        <p:tgtEl>
                                          <p:spTgt spid="11">
                                            <p:graphicEl>
                                              <a:dgm id="{19BD5CC2-1CA7-4915-BEC1-0CD43973FBC6}"/>
                                            </p:graphicEl>
                                          </p:spTgt>
                                        </p:tgtEl>
                                        <p:attrNameLst>
                                          <p:attrName>ppt_x</p:attrName>
                                        </p:attrNameLst>
                                      </p:cBhvr>
                                      <p:tavLst>
                                        <p:tav tm="0">
                                          <p:val>
                                            <p:strVal val="#ppt_x"/>
                                          </p:val>
                                        </p:tav>
                                        <p:tav tm="100000">
                                          <p:val>
                                            <p:strVal val="#ppt_x"/>
                                          </p:val>
                                        </p:tav>
                                      </p:tavLst>
                                    </p:anim>
                                    <p:anim calcmode="lin" valueType="num">
                                      <p:cBhvr>
                                        <p:cTn id="38" dur="1000" fill="hold"/>
                                        <p:tgtEl>
                                          <p:spTgt spid="11">
                                            <p:graphicEl>
                                              <a:dgm id="{19BD5CC2-1CA7-4915-BEC1-0CD43973FBC6}"/>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graphicEl>
                                              <a:dgm id="{FEC36690-81E5-4F9D-8E6A-8CF34137967F}"/>
                                            </p:graphicEl>
                                          </p:spTgt>
                                        </p:tgtEl>
                                        <p:attrNameLst>
                                          <p:attrName>style.visibility</p:attrName>
                                        </p:attrNameLst>
                                      </p:cBhvr>
                                      <p:to>
                                        <p:strVal val="visible"/>
                                      </p:to>
                                    </p:set>
                                    <p:animEffect transition="in" filter="fade">
                                      <p:cBhvr>
                                        <p:cTn id="41" dur="1000"/>
                                        <p:tgtEl>
                                          <p:spTgt spid="11">
                                            <p:graphicEl>
                                              <a:dgm id="{FEC36690-81E5-4F9D-8E6A-8CF34137967F}"/>
                                            </p:graphicEl>
                                          </p:spTgt>
                                        </p:tgtEl>
                                      </p:cBhvr>
                                    </p:animEffect>
                                    <p:anim calcmode="lin" valueType="num">
                                      <p:cBhvr>
                                        <p:cTn id="42" dur="1000" fill="hold"/>
                                        <p:tgtEl>
                                          <p:spTgt spid="11">
                                            <p:graphicEl>
                                              <a:dgm id="{FEC36690-81E5-4F9D-8E6A-8CF34137967F}"/>
                                            </p:graphicEl>
                                          </p:spTgt>
                                        </p:tgtEl>
                                        <p:attrNameLst>
                                          <p:attrName>ppt_x</p:attrName>
                                        </p:attrNameLst>
                                      </p:cBhvr>
                                      <p:tavLst>
                                        <p:tav tm="0">
                                          <p:val>
                                            <p:strVal val="#ppt_x"/>
                                          </p:val>
                                        </p:tav>
                                        <p:tav tm="100000">
                                          <p:val>
                                            <p:strVal val="#ppt_x"/>
                                          </p:val>
                                        </p:tav>
                                      </p:tavLst>
                                    </p:anim>
                                    <p:anim calcmode="lin" valueType="num">
                                      <p:cBhvr>
                                        <p:cTn id="43" dur="1000" fill="hold"/>
                                        <p:tgtEl>
                                          <p:spTgt spid="11">
                                            <p:graphicEl>
                                              <a:dgm id="{FEC36690-81E5-4F9D-8E6A-8CF34137967F}"/>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arn(inVertical)">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网络空间安全与大数据</a:t>
            </a:r>
          </a:p>
        </p:txBody>
      </p:sp>
      <p:graphicFrame>
        <p:nvGraphicFramePr>
          <p:cNvPr id="10" name="内容占位符 9"/>
          <p:cNvGraphicFramePr>
            <a:graphicFrameLocks noGrp="1"/>
          </p:cNvGraphicFramePr>
          <p:nvPr>
            <p:ph idx="1"/>
            <p:extLst>
              <p:ext uri="{D42A27DB-BD31-4B8C-83A1-F6EECF244321}">
                <p14:modId xmlns:p14="http://schemas.microsoft.com/office/powerpoint/2010/main" val="1366987710"/>
              </p:ext>
            </p:extLst>
          </p:nvPr>
        </p:nvGraphicFramePr>
        <p:xfrm>
          <a:off x="349188" y="1806986"/>
          <a:ext cx="8543292" cy="470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827584" y="1345320"/>
            <a:ext cx="7272808"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dirty="0">
                <a:solidFill>
                  <a:srgbClr val="FF0000"/>
                </a:solidFill>
                <a:latin typeface="黑体" panose="02010609060101010101" pitchFamily="49" charset="-122"/>
                <a:ea typeface="黑体" panose="02010609060101010101" pitchFamily="49" charset="-122"/>
              </a:rPr>
              <a:t>大数据在处理网络</a:t>
            </a:r>
            <a:r>
              <a:rPr lang="zh-CN" altLang="en-US" sz="2400" dirty="0" smtClean="0">
                <a:solidFill>
                  <a:srgbClr val="FF0000"/>
                </a:solidFill>
                <a:latin typeface="黑体" panose="02010609060101010101" pitchFamily="49" charset="-122"/>
                <a:ea typeface="黑体" panose="02010609060101010101" pitchFamily="49" charset="-122"/>
              </a:rPr>
              <a:t>空间安全问题上具有</a:t>
            </a:r>
            <a:r>
              <a:rPr lang="zh-CN" altLang="en-US" sz="2400" dirty="0">
                <a:solidFill>
                  <a:srgbClr val="FF0000"/>
                </a:solidFill>
                <a:latin typeface="黑体" panose="02010609060101010101" pitchFamily="49" charset="-122"/>
                <a:ea typeface="黑体" panose="02010609060101010101" pitchFamily="49" charset="-122"/>
              </a:rPr>
              <a:t>先天</a:t>
            </a:r>
            <a:r>
              <a:rPr lang="zh-CN" altLang="en-US" sz="2400" dirty="0" smtClean="0">
                <a:solidFill>
                  <a:srgbClr val="FF0000"/>
                </a:solidFill>
                <a:latin typeface="黑体" panose="02010609060101010101" pitchFamily="49" charset="-122"/>
                <a:ea typeface="黑体" panose="02010609060101010101" pitchFamily="49" charset="-122"/>
              </a:rPr>
              <a:t>优势：</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1" name="矩形 10" hidden="1"/>
          <p:cNvSpPr/>
          <p:nvPr/>
        </p:nvSpPr>
        <p:spPr>
          <a:xfrm>
            <a:off x="1295636" y="3356992"/>
            <a:ext cx="6336704"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zh-CN" altLang="en-US" sz="2000" dirty="0">
                <a:latin typeface="黑体" panose="02010609060101010101" pitchFamily="49" charset="-122"/>
                <a:ea typeface="黑体" panose="02010609060101010101" pitchFamily="49" charset="-122"/>
              </a:rPr>
              <a:t>组建国家网络安全力量是网络安全大数据应用的</a:t>
            </a:r>
            <a:r>
              <a:rPr lang="zh-CN" altLang="en-US" sz="2000" dirty="0" smtClean="0">
                <a:latin typeface="黑体" panose="02010609060101010101" pitchFamily="49" charset="-122"/>
                <a:ea typeface="黑体" panose="02010609060101010101" pitchFamily="49" charset="-122"/>
              </a:rPr>
              <a:t>重要目标，</a:t>
            </a:r>
            <a:r>
              <a:rPr lang="zh-CN" altLang="en-US" sz="2000" dirty="0">
                <a:solidFill>
                  <a:schemeClr val="tx1"/>
                </a:solidFill>
                <a:latin typeface="黑体" panose="02010609060101010101" pitchFamily="49" charset="-122"/>
                <a:ea typeface="黑体" panose="02010609060101010101" pitchFamily="49" charset="-122"/>
              </a:rPr>
              <a:t>人机结合</a:t>
            </a:r>
            <a:r>
              <a:rPr lang="zh-CN" altLang="en-US" sz="2000" dirty="0">
                <a:latin typeface="黑体" panose="02010609060101010101" pitchFamily="49" charset="-122"/>
                <a:ea typeface="黑体" panose="02010609060101010101" pitchFamily="49" charset="-122"/>
              </a:rPr>
              <a:t>成为网络安全领域大数据分析工具的基本形态</a:t>
            </a:r>
          </a:p>
        </p:txBody>
      </p:sp>
      <p:pic>
        <p:nvPicPr>
          <p:cNvPr id="9" name="Picture 4" descr="http://www.seoconsultants.com/just-say-no/images/no-yes-480.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6215" y="1801682"/>
            <a:ext cx="1080121" cy="10801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27584" y="3322439"/>
            <a:ext cx="7128792" cy="10772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sz="3200" dirty="0">
                <a:solidFill>
                  <a:srgbClr val="FF0000"/>
                </a:solidFill>
                <a:latin typeface="黑体" panose="02010609060101010101" pitchFamily="49" charset="-122"/>
                <a:ea typeface="黑体" panose="02010609060101010101" pitchFamily="49" charset="-122"/>
              </a:rPr>
              <a:t>真正</a:t>
            </a:r>
            <a:r>
              <a:rPr lang="zh-CN" altLang="en-US" sz="3200" dirty="0" smtClean="0">
                <a:solidFill>
                  <a:srgbClr val="FF0000"/>
                </a:solidFill>
                <a:latin typeface="黑体" panose="02010609060101010101" pitchFamily="49" charset="-122"/>
                <a:ea typeface="黑体" panose="02010609060101010101" pitchFamily="49" charset="-122"/>
              </a:rPr>
              <a:t>可靠</a:t>
            </a:r>
            <a:r>
              <a:rPr lang="zh-CN" altLang="en-US" sz="3200" dirty="0">
                <a:solidFill>
                  <a:srgbClr val="FF0000"/>
                </a:solidFill>
                <a:latin typeface="黑体" panose="02010609060101010101" pitchFamily="49" charset="-122"/>
                <a:ea typeface="黑体" panose="02010609060101010101" pitchFamily="49" charset="-122"/>
              </a:rPr>
              <a:t>的安全保障必须与大数据时代发展</a:t>
            </a:r>
            <a:r>
              <a:rPr lang="zh-CN" altLang="en-US" sz="3200" dirty="0" smtClean="0">
                <a:solidFill>
                  <a:srgbClr val="FF0000"/>
                </a:solidFill>
                <a:latin typeface="黑体" panose="02010609060101010101" pitchFamily="49" charset="-122"/>
                <a:ea typeface="黑体" panose="02010609060101010101" pitchFamily="49" charset="-122"/>
              </a:rPr>
              <a:t>同步</a:t>
            </a:r>
            <a:endParaRPr lang="zh-CN" altLang="en-US" sz="2400" dirty="0">
              <a:solidFill>
                <a:srgbClr val="FF0000"/>
              </a:solidFill>
            </a:endParaRPr>
          </a:p>
        </p:txBody>
      </p:sp>
    </p:spTree>
    <p:extLst>
      <p:ext uri="{BB962C8B-B14F-4D97-AF65-F5344CB8AC3E}">
        <p14:creationId xmlns:p14="http://schemas.microsoft.com/office/powerpoint/2010/main" val="766090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04D4DCF5-1124-4319-952C-643755B696B5}"/>
                                            </p:graphicEl>
                                          </p:spTgt>
                                        </p:tgtEl>
                                        <p:attrNameLst>
                                          <p:attrName>style.visibility</p:attrName>
                                        </p:attrNameLst>
                                      </p:cBhvr>
                                      <p:to>
                                        <p:strVal val="visible"/>
                                      </p:to>
                                    </p:set>
                                    <p:animEffect transition="in" filter="fade">
                                      <p:cBhvr>
                                        <p:cTn id="12" dur="500"/>
                                        <p:tgtEl>
                                          <p:spTgt spid="10">
                                            <p:graphicEl>
                                              <a:dgm id="{04D4DCF5-1124-4319-952C-643755B696B5}"/>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71E8FDF6-48C8-44F4-AF30-AEC1575C5D79}"/>
                                            </p:graphicEl>
                                          </p:spTgt>
                                        </p:tgtEl>
                                        <p:attrNameLst>
                                          <p:attrName>style.visibility</p:attrName>
                                        </p:attrNameLst>
                                      </p:cBhvr>
                                      <p:to>
                                        <p:strVal val="visible"/>
                                      </p:to>
                                    </p:set>
                                    <p:animEffect transition="in" filter="fade">
                                      <p:cBhvr>
                                        <p:cTn id="15" dur="500"/>
                                        <p:tgtEl>
                                          <p:spTgt spid="10">
                                            <p:graphicEl>
                                              <a:dgm id="{71E8FDF6-48C8-44F4-AF30-AEC1575C5D7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486018F9-CA25-4556-9EF9-4C20887EAE58}"/>
                                            </p:graphicEl>
                                          </p:spTgt>
                                        </p:tgtEl>
                                        <p:attrNameLst>
                                          <p:attrName>style.visibility</p:attrName>
                                        </p:attrNameLst>
                                      </p:cBhvr>
                                      <p:to>
                                        <p:strVal val="visible"/>
                                      </p:to>
                                    </p:set>
                                    <p:animEffect transition="in" filter="fade">
                                      <p:cBhvr>
                                        <p:cTn id="20" dur="500"/>
                                        <p:tgtEl>
                                          <p:spTgt spid="10">
                                            <p:graphicEl>
                                              <a:dgm id="{486018F9-CA25-4556-9EF9-4C20887EAE5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E2AC9981-E538-4DDB-9EE3-B2D766872E6C}"/>
                                            </p:graphicEl>
                                          </p:spTgt>
                                        </p:tgtEl>
                                        <p:attrNameLst>
                                          <p:attrName>style.visibility</p:attrName>
                                        </p:attrNameLst>
                                      </p:cBhvr>
                                      <p:to>
                                        <p:strVal val="visible"/>
                                      </p:to>
                                    </p:set>
                                    <p:animEffect transition="in" filter="fade">
                                      <p:cBhvr>
                                        <p:cTn id="23" dur="500"/>
                                        <p:tgtEl>
                                          <p:spTgt spid="10">
                                            <p:graphicEl>
                                              <a:dgm id="{E2AC9981-E538-4DDB-9EE3-B2D766872E6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510F8659-DBF9-4BBB-BAEB-06B6E3237F6E}"/>
                                            </p:graphicEl>
                                          </p:spTgt>
                                        </p:tgtEl>
                                        <p:attrNameLst>
                                          <p:attrName>style.visibility</p:attrName>
                                        </p:attrNameLst>
                                      </p:cBhvr>
                                      <p:to>
                                        <p:strVal val="visible"/>
                                      </p:to>
                                    </p:set>
                                    <p:animEffect transition="in" filter="fade">
                                      <p:cBhvr>
                                        <p:cTn id="28" dur="500"/>
                                        <p:tgtEl>
                                          <p:spTgt spid="10">
                                            <p:graphicEl>
                                              <a:dgm id="{510F8659-DBF9-4BBB-BAEB-06B6E3237F6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A3D1B19F-6224-43CC-9DC9-06197194D7E2}"/>
                                            </p:graphicEl>
                                          </p:spTgt>
                                        </p:tgtEl>
                                        <p:attrNameLst>
                                          <p:attrName>style.visibility</p:attrName>
                                        </p:attrNameLst>
                                      </p:cBhvr>
                                      <p:to>
                                        <p:strVal val="visible"/>
                                      </p:to>
                                    </p:set>
                                    <p:animEffect transition="in" filter="fade">
                                      <p:cBhvr>
                                        <p:cTn id="31" dur="500"/>
                                        <p:tgtEl>
                                          <p:spTgt spid="10">
                                            <p:graphicEl>
                                              <a:dgm id="{A3D1B19F-6224-43CC-9DC9-06197194D7E2}"/>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EC2E9632-E12E-462F-9ACC-D1978534CBDE}"/>
                                            </p:graphicEl>
                                          </p:spTgt>
                                        </p:tgtEl>
                                        <p:attrNameLst>
                                          <p:attrName>style.visibility</p:attrName>
                                        </p:attrNameLst>
                                      </p:cBhvr>
                                      <p:to>
                                        <p:strVal val="visible"/>
                                      </p:to>
                                    </p:set>
                                    <p:animEffect transition="in" filter="fade">
                                      <p:cBhvr>
                                        <p:cTn id="36" dur="500"/>
                                        <p:tgtEl>
                                          <p:spTgt spid="10">
                                            <p:graphicEl>
                                              <a:dgm id="{EC2E9632-E12E-462F-9ACC-D1978534CBD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4B883909-C279-4D84-8012-F4F86DBA42FC}"/>
                                            </p:graphicEl>
                                          </p:spTgt>
                                        </p:tgtEl>
                                        <p:attrNameLst>
                                          <p:attrName>style.visibility</p:attrName>
                                        </p:attrNameLst>
                                      </p:cBhvr>
                                      <p:to>
                                        <p:strVal val="visible"/>
                                      </p:to>
                                    </p:set>
                                    <p:animEffect transition="in" filter="fade">
                                      <p:cBhvr>
                                        <p:cTn id="39" dur="500"/>
                                        <p:tgtEl>
                                          <p:spTgt spid="10">
                                            <p:graphicEl>
                                              <a:dgm id="{4B883909-C279-4D84-8012-F4F86DBA42FC}"/>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arn(inVertic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arn(inVertical)">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500" fill="hold"/>
                                        <p:tgtEl>
                                          <p:spTgt spid="3"/>
                                        </p:tgtEl>
                                        <p:attrNameLst>
                                          <p:attrName>ppt_w</p:attrName>
                                        </p:attrNameLst>
                                      </p:cBhvr>
                                      <p:tavLst>
                                        <p:tav tm="0">
                                          <p:val>
                                            <p:fltVal val="0"/>
                                          </p:val>
                                        </p:tav>
                                        <p:tav tm="100000">
                                          <p:val>
                                            <p:strVal val="#ppt_w"/>
                                          </p:val>
                                        </p:tav>
                                      </p:tavLst>
                                    </p:anim>
                                    <p:anim calcmode="lin" valueType="num">
                                      <p:cBhvr>
                                        <p:cTn id="55" dur="500" fill="hold"/>
                                        <p:tgtEl>
                                          <p:spTgt spid="3"/>
                                        </p:tgtEl>
                                        <p:attrNameLst>
                                          <p:attrName>ppt_h</p:attrName>
                                        </p:attrNameLst>
                                      </p:cBhvr>
                                      <p:tavLst>
                                        <p:tav tm="0">
                                          <p:val>
                                            <p:fltVal val="0"/>
                                          </p:val>
                                        </p:tav>
                                        <p:tav tm="100000">
                                          <p:val>
                                            <p:strVal val="#ppt_h"/>
                                          </p:val>
                                        </p:tav>
                                      </p:tavLst>
                                    </p:anim>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P spid="5" grpId="0" animBg="1"/>
      <p:bldP spid="11"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能源</a:t>
            </a:r>
            <a:r>
              <a:rPr lang="zh-CN" altLang="en-US" dirty="0" smtClean="0">
                <a:latin typeface="黑体" panose="02010609060101010101" pitchFamily="49" charset="-122"/>
                <a:ea typeface="黑体" panose="02010609060101010101" pitchFamily="49" charset="-122"/>
              </a:rPr>
              <a:t>与</a:t>
            </a:r>
            <a:r>
              <a:rPr lang="zh-CN" altLang="en-US" dirty="0">
                <a:latin typeface="黑体" panose="02010609060101010101" pitchFamily="49" charset="-122"/>
                <a:ea typeface="黑体" panose="02010609060101010101" pitchFamily="49" charset="-122"/>
              </a:rPr>
              <a:t>大数据</a:t>
            </a:r>
            <a:endParaRPr lang="zh-CN" altLang="en-US" dirty="0"/>
          </a:p>
        </p:txBody>
      </p:sp>
      <p:sp>
        <p:nvSpPr>
          <p:cNvPr id="6" name="AutoShape 1" descr="C:\Users\zhangman\AppData\Roaming\Tencent\Users\404667093\QQ\WinTemp\RichOle\DJ)%]9VM2840RJ3I1)OEA.jp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7" name="AutoShape 2" descr="C:\Users\zhangman\AppData\Roaming\Tencent\Users\404667093\QQ\WinTemp\RichOle\DJ)%]9VM2840RJ3I1)OEA.jp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pic>
        <p:nvPicPr>
          <p:cNvPr id="8" name="Picture 3" descr="C:\Users\zhangman\AppData\Roaming\Tencent\Users\404667093\QQ\WinTemp\RichOle\35IE7W03TJ7I{RJ)H8JX28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05" y="1182263"/>
            <a:ext cx="3643312"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115616" y="4601369"/>
            <a:ext cx="2032000" cy="369888"/>
          </a:xfrm>
          <a:prstGeom prst="rect">
            <a:avLst/>
          </a:prstGeom>
          <a:noFill/>
          <a:ln>
            <a:noFill/>
          </a:ln>
        </p:spPr>
        <p:txBody>
          <a:bodyPr wrap="none">
            <a:spAutoFit/>
          </a:bodyPr>
          <a:lstStyle/>
          <a:p>
            <a:pPr>
              <a:defRPr/>
            </a:pPr>
            <a:r>
              <a:rPr lang="zh-CN" altLang="en-US" b="1" dirty="0">
                <a:latin typeface="黑体" panose="02010609060101010101" pitchFamily="49" charset="-122"/>
                <a:ea typeface="黑体" panose="02010609060101010101" pitchFamily="49" charset="-122"/>
              </a:rPr>
              <a:t>能源行业数据特征</a:t>
            </a:r>
          </a:p>
        </p:txBody>
      </p:sp>
      <p:sp>
        <p:nvSpPr>
          <p:cNvPr id="11" name="TextBox 10"/>
          <p:cNvSpPr txBox="1"/>
          <p:nvPr/>
        </p:nvSpPr>
        <p:spPr>
          <a:xfrm>
            <a:off x="5045656" y="4601369"/>
            <a:ext cx="2973387" cy="369888"/>
          </a:xfrm>
          <a:prstGeom prst="rect">
            <a:avLst/>
          </a:prstGeom>
          <a:noFill/>
          <a:ln>
            <a:noFill/>
          </a:ln>
        </p:spPr>
        <p:txBody>
          <a:bodyPr wrap="none">
            <a:spAutoFit/>
          </a:bodyPr>
          <a:lstStyle/>
          <a:p>
            <a:pPr>
              <a:defRPr/>
            </a:pPr>
            <a:r>
              <a:rPr lang="zh-CN" altLang="en-US" b="1" dirty="0">
                <a:latin typeface="黑体" panose="02010609060101010101" pitchFamily="49" charset="-122"/>
                <a:ea typeface="黑体" panose="02010609060101010101" pitchFamily="49" charset="-122"/>
              </a:rPr>
              <a:t>能源行业面临的大数据问题</a:t>
            </a:r>
          </a:p>
        </p:txBody>
      </p:sp>
      <p:pic>
        <p:nvPicPr>
          <p:cNvPr id="3481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2056" y="1385872"/>
            <a:ext cx="4957877" cy="28900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4692227" y="5085184"/>
            <a:ext cx="3680247"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zh-CN" altLang="en-US" dirty="0">
                <a:solidFill>
                  <a:schemeClr val="tx1"/>
                </a:solidFill>
                <a:latin typeface="黑体" panose="02010609060101010101" pitchFamily="49" charset="-122"/>
                <a:ea typeface="黑体" panose="02010609060101010101" pitchFamily="49" charset="-122"/>
              </a:rPr>
              <a:t>能源行业企业对大数据产品和解决方案的需求集中体现在：</a:t>
            </a:r>
            <a:r>
              <a:rPr lang="zh-CN" altLang="en-US" dirty="0">
                <a:solidFill>
                  <a:srgbClr val="FF0000"/>
                </a:solidFill>
                <a:latin typeface="黑体" panose="02010609060101010101" pitchFamily="49" charset="-122"/>
                <a:ea typeface="黑体" panose="02010609060101010101" pitchFamily="49" charset="-122"/>
              </a:rPr>
              <a:t>可扩展存储、高带宽、可处理不同格式</a:t>
            </a:r>
            <a:r>
              <a:rPr lang="zh-CN" altLang="en-US" dirty="0">
                <a:solidFill>
                  <a:schemeClr val="tx1"/>
                </a:solidFill>
                <a:latin typeface="黑体" panose="02010609060101010101" pitchFamily="49" charset="-122"/>
                <a:ea typeface="黑体" panose="02010609060101010101" pitchFamily="49" charset="-122"/>
              </a:rPr>
              <a:t>数据的分析方案</a:t>
            </a:r>
            <a:r>
              <a:rPr lang="zh-CN" altLang="en-US" dirty="0" smtClean="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endParaRPr>
          </a:p>
        </p:txBody>
      </p:sp>
      <p:sp>
        <p:nvSpPr>
          <p:cNvPr id="14" name="TextBox 13"/>
          <p:cNvSpPr txBox="1"/>
          <p:nvPr/>
        </p:nvSpPr>
        <p:spPr>
          <a:xfrm>
            <a:off x="467544" y="5157192"/>
            <a:ext cx="36004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zh-CN" altLang="en-US" dirty="0">
                <a:solidFill>
                  <a:schemeClr val="tx1"/>
                </a:solidFill>
                <a:latin typeface="黑体" panose="02010609060101010101" pitchFamily="49" charset="-122"/>
                <a:ea typeface="黑体" panose="02010609060101010101" pitchFamily="49" charset="-122"/>
              </a:rPr>
              <a:t>能源勘探开发数据的</a:t>
            </a:r>
            <a:r>
              <a:rPr lang="zh-CN" altLang="en-US" dirty="0">
                <a:solidFill>
                  <a:srgbClr val="FF0000"/>
                </a:solidFill>
                <a:latin typeface="黑体" panose="02010609060101010101" pitchFamily="49" charset="-122"/>
                <a:ea typeface="黑体" panose="02010609060101010101" pitchFamily="49" charset="-122"/>
              </a:rPr>
              <a:t>类型众多</a:t>
            </a:r>
            <a:r>
              <a:rPr lang="zh-CN" altLang="en-US" dirty="0">
                <a:solidFill>
                  <a:schemeClr val="tx1"/>
                </a:solidFill>
                <a:latin typeface="黑体" panose="02010609060101010101" pitchFamily="49" charset="-122"/>
                <a:ea typeface="黑体" panose="02010609060101010101" pitchFamily="49" charset="-122"/>
              </a:rPr>
              <a:t>，不同类型数据包含的信息各具特点，综合各种数据所包含的信息才能得出地下</a:t>
            </a:r>
            <a:r>
              <a:rPr lang="zh-CN" altLang="en-US" dirty="0">
                <a:solidFill>
                  <a:srgbClr val="FF0000"/>
                </a:solidFill>
                <a:latin typeface="黑体" panose="02010609060101010101" pitchFamily="49" charset="-122"/>
                <a:ea typeface="黑体" panose="02010609060101010101" pitchFamily="49" charset="-122"/>
              </a:rPr>
              <a:t>真实</a:t>
            </a:r>
            <a:r>
              <a:rPr lang="zh-CN" altLang="en-US" dirty="0">
                <a:solidFill>
                  <a:schemeClr val="tx1"/>
                </a:solidFill>
                <a:latin typeface="黑体" panose="02010609060101010101" pitchFamily="49" charset="-122"/>
                <a:ea typeface="黑体" panose="02010609060101010101" pitchFamily="49" charset="-122"/>
              </a:rPr>
              <a:t>的地质状况</a:t>
            </a:r>
            <a:r>
              <a:rPr lang="zh-CN" altLang="en-US" dirty="0" smtClean="0">
                <a:solidFill>
                  <a:schemeClr val="tx1"/>
                </a:solidFill>
                <a:latin typeface="黑体" panose="02010609060101010101" pitchFamily="49" charset="-122"/>
                <a:ea typeface="黑体" panose="02010609060101010101" pitchFamily="49" charset="-122"/>
              </a:rPr>
              <a:t>。</a:t>
            </a:r>
            <a:endParaRPr lang="zh-CN" altLang="en-US" dirty="0"/>
          </a:p>
        </p:txBody>
      </p:sp>
    </p:spTree>
    <p:extLst>
      <p:ext uri="{BB962C8B-B14F-4D97-AF65-F5344CB8AC3E}">
        <p14:creationId xmlns:p14="http://schemas.microsoft.com/office/powerpoint/2010/main" val="140941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4817"/>
                                        </p:tgtEl>
                                        <p:attrNameLst>
                                          <p:attrName>style.visibility</p:attrName>
                                        </p:attrNameLst>
                                      </p:cBhvr>
                                      <p:to>
                                        <p:strVal val="visible"/>
                                      </p:to>
                                    </p:set>
                                    <p:animEffect transition="in" filter="barn(inVertical)">
                                      <p:cBhvr>
                                        <p:cTn id="20" dur="500"/>
                                        <p:tgtEl>
                                          <p:spTgt spid="3481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circle(in)">
                                      <p:cBhvr>
                                        <p:cTn id="2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汇 报 内 容</a:t>
            </a:r>
            <a:endParaRPr lang="zh-CN" altLang="en-US" dirty="0">
              <a:latin typeface="黑体" panose="02010609060101010101" pitchFamily="49" charset="-122"/>
              <a:ea typeface="黑体" panose="02010609060101010101" pitchFamily="49" charset="-122"/>
            </a:endParaRPr>
          </a:p>
        </p:txBody>
      </p:sp>
      <p:graphicFrame>
        <p:nvGraphicFramePr>
          <p:cNvPr id="58" name="内容占位符 6"/>
          <p:cNvGraphicFramePr>
            <a:graphicFrameLocks noGrp="1"/>
          </p:cNvGraphicFramePr>
          <p:nvPr>
            <p:ph idx="1"/>
            <p:extLst>
              <p:ext uri="{D42A27DB-BD31-4B8C-83A1-F6EECF244321}">
                <p14:modId xmlns:p14="http://schemas.microsoft.com/office/powerpoint/2010/main" val="943747618"/>
              </p:ext>
            </p:extLst>
          </p:nvPr>
        </p:nvGraphicFramePr>
        <p:xfrm>
          <a:off x="1979712" y="1377876"/>
          <a:ext cx="8229600" cy="4931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utoShape 6"/>
          <p:cNvSpPr>
            <a:spLocks noChangeArrowheads="1"/>
          </p:cNvSpPr>
          <p:nvPr/>
        </p:nvSpPr>
        <p:spPr bwMode="ltGray">
          <a:xfrm rot="5400000">
            <a:off x="-1885478" y="1352550"/>
            <a:ext cx="4824413" cy="50149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zh-CN" altLang="en-US"/>
          </a:p>
        </p:txBody>
      </p:sp>
      <p:sp>
        <p:nvSpPr>
          <p:cNvPr id="9" name="AutoShape 7"/>
          <p:cNvSpPr>
            <a:spLocks noChangeArrowheads="1"/>
          </p:cNvSpPr>
          <p:nvPr/>
        </p:nvSpPr>
        <p:spPr bwMode="ltGray">
          <a:xfrm rot="5400000" flipH="1">
            <a:off x="-1475482" y="1809750"/>
            <a:ext cx="4032250" cy="4130676"/>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extLst/>
        </p:spPr>
        <p:style>
          <a:lnRef idx="0">
            <a:schemeClr val="accent5"/>
          </a:lnRef>
          <a:fillRef idx="3">
            <a:schemeClr val="accent5"/>
          </a:fillRef>
          <a:effectRef idx="3">
            <a:schemeClr val="accent5"/>
          </a:effectRef>
          <a:fontRef idx="minor">
            <a:schemeClr val="lt1"/>
          </a:fontRef>
        </p:style>
        <p:txBody>
          <a:bodyPr wrap="none" anchor="ctr"/>
          <a:lstStyle/>
          <a:p>
            <a:endParaRPr lang="zh-CN" altLang="en-US"/>
          </a:p>
        </p:txBody>
      </p:sp>
      <p:grpSp>
        <p:nvGrpSpPr>
          <p:cNvPr id="10" name="Group 8"/>
          <p:cNvGrpSpPr>
            <a:grpSpLocks/>
          </p:cNvGrpSpPr>
          <p:nvPr/>
        </p:nvGrpSpPr>
        <p:grpSpPr bwMode="auto">
          <a:xfrm>
            <a:off x="2771800" y="3264024"/>
            <a:ext cx="400050" cy="381000"/>
            <a:chOff x="2078" y="1680"/>
            <a:chExt cx="1615" cy="1615"/>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p:grpSpPr>
        <p:sp>
          <p:nvSpPr>
            <p:cNvPr id="11"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2"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3"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4"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5"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6"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17" name="Group 22"/>
          <p:cNvGrpSpPr>
            <a:grpSpLocks/>
          </p:cNvGrpSpPr>
          <p:nvPr/>
        </p:nvGrpSpPr>
        <p:grpSpPr bwMode="auto">
          <a:xfrm>
            <a:off x="2771800" y="4005064"/>
            <a:ext cx="400050" cy="381000"/>
            <a:chOff x="2078" y="1680"/>
            <a:chExt cx="1615" cy="1615"/>
          </a:xfr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grpSpPr>
        <p:sp>
          <p:nvSpPr>
            <p:cNvPr id="18" name="Oval 23"/>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9" name="Oval 24"/>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0" name="Oval 25"/>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1" name="Oval 26"/>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2" name="Oval 27"/>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3" name="Oval 28"/>
            <p:cNvSpPr>
              <a:spLocks noChangeArrowheads="1"/>
            </p:cNvSpPr>
            <p:nvPr/>
          </p:nvSpPr>
          <p:spPr bwMode="gray">
            <a:xfrm>
              <a:off x="2369" y="1985"/>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24" name="Group 29"/>
          <p:cNvGrpSpPr>
            <a:grpSpLocks/>
          </p:cNvGrpSpPr>
          <p:nvPr/>
        </p:nvGrpSpPr>
        <p:grpSpPr bwMode="auto">
          <a:xfrm>
            <a:off x="2443758" y="2420888"/>
            <a:ext cx="400050" cy="381000"/>
            <a:chOff x="2078" y="1680"/>
            <a:chExt cx="1615" cy="161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grpSpPr>
        <p:sp>
          <p:nvSpPr>
            <p:cNvPr id="25" name="Oval 30"/>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6" name="Oval 31"/>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7" name="Oval 32"/>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8" name="Oval 33"/>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9" name="Oval 34"/>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0" name="Oval 35"/>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31" name="Group 36"/>
          <p:cNvGrpSpPr>
            <a:grpSpLocks/>
          </p:cNvGrpSpPr>
          <p:nvPr/>
        </p:nvGrpSpPr>
        <p:grpSpPr bwMode="auto">
          <a:xfrm>
            <a:off x="1619672" y="1628800"/>
            <a:ext cx="400050" cy="381000"/>
            <a:chOff x="2078" y="1680"/>
            <a:chExt cx="1615" cy="161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grpSpPr>
        <p:sp>
          <p:nvSpPr>
            <p:cNvPr id="32" name="Oval 37"/>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3" name="Oval 38"/>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4" name="Oval 39"/>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5" name="Oval 40"/>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6" name="Oval 41"/>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7" name="Oval 42"/>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43" name="Group 8"/>
          <p:cNvGrpSpPr>
            <a:grpSpLocks/>
          </p:cNvGrpSpPr>
          <p:nvPr/>
        </p:nvGrpSpPr>
        <p:grpSpPr bwMode="auto">
          <a:xfrm>
            <a:off x="2443758" y="4920208"/>
            <a:ext cx="400050" cy="381000"/>
            <a:chOff x="2078" y="1680"/>
            <a:chExt cx="1615" cy="1615"/>
          </a:xfrm>
          <a:solidFill>
            <a:schemeClr val="accent6">
              <a:lumMod val="40000"/>
              <a:lumOff val="60000"/>
            </a:schemeClr>
          </a:solidFill>
        </p:grpSpPr>
        <p:sp>
          <p:nvSpPr>
            <p:cNvPr id="44"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5"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6"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7"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8"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9"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51" name="Group 8"/>
          <p:cNvGrpSpPr>
            <a:grpSpLocks/>
          </p:cNvGrpSpPr>
          <p:nvPr/>
        </p:nvGrpSpPr>
        <p:grpSpPr bwMode="auto">
          <a:xfrm>
            <a:off x="1579662" y="5733256"/>
            <a:ext cx="400050" cy="381000"/>
            <a:chOff x="2078" y="1680"/>
            <a:chExt cx="1615" cy="1615"/>
          </a:xfrm>
          <a:solidFill>
            <a:schemeClr val="bg2">
              <a:lumMod val="25000"/>
            </a:schemeClr>
          </a:solidFill>
        </p:grpSpPr>
        <p:sp>
          <p:nvSpPr>
            <p:cNvPr id="52" name="Oval 9"/>
            <p:cNvSpPr>
              <a:spLocks noChangeArrowheads="1"/>
            </p:cNvSpPr>
            <p:nvPr/>
          </p:nvSpPr>
          <p:spPr bwMode="gray">
            <a:xfrm>
              <a:off x="2078" y="1680"/>
              <a:ext cx="1615" cy="1615"/>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3" name="Oval 10"/>
            <p:cNvSpPr>
              <a:spLocks noChangeArrowheads="1"/>
            </p:cNvSpPr>
            <p:nvPr/>
          </p:nvSpPr>
          <p:spPr bwMode="gray">
            <a:xfrm>
              <a:off x="2170" y="1771"/>
              <a:ext cx="1430" cy="1430"/>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4" name="Oval 11"/>
            <p:cNvSpPr>
              <a:spLocks noChangeArrowheads="1"/>
            </p:cNvSpPr>
            <p:nvPr/>
          </p:nvSpPr>
          <p:spPr bwMode="gray">
            <a:xfrm>
              <a:off x="2251" y="1855"/>
              <a:ext cx="1263" cy="1265"/>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wrap="none" anchor="ctr">
              <a:spAutoFit/>
            </a:bodyPr>
            <a:lstStyle/>
            <a:p>
              <a:pPr>
                <a:defRPr/>
              </a:pPr>
              <a:endParaRPr lang="zh-CN" altLang="en-US"/>
            </a:p>
          </p:txBody>
        </p:sp>
        <p:sp>
          <p:nvSpPr>
            <p:cNvPr id="55" name="Oval 12"/>
            <p:cNvSpPr>
              <a:spLocks noChangeArrowheads="1"/>
            </p:cNvSpPr>
            <p:nvPr/>
          </p:nvSpPr>
          <p:spPr bwMode="gray">
            <a:xfrm>
              <a:off x="2254" y="1856"/>
              <a:ext cx="1262" cy="1264"/>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spAutoFit/>
            </a:bodyPr>
            <a:lstStyle/>
            <a:p>
              <a:endParaRPr lang="zh-CN" altLang="en-US"/>
            </a:p>
          </p:txBody>
        </p:sp>
        <p:sp>
          <p:nvSpPr>
            <p:cNvPr id="56" name="Oval 13"/>
            <p:cNvSpPr>
              <a:spLocks noChangeArrowheads="1"/>
            </p:cNvSpPr>
            <p:nvPr/>
          </p:nvSpPr>
          <p:spPr bwMode="gray">
            <a:xfrm>
              <a:off x="2334" y="1936"/>
              <a:ext cx="1096" cy="1104"/>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anchor="ctr">
              <a:spAutoFit/>
            </a:bodyPr>
            <a:lstStyle/>
            <a:p>
              <a:pPr>
                <a:defRPr/>
              </a:pPr>
              <a:endParaRPr lang="zh-CN" altLang="en-US"/>
            </a:p>
          </p:txBody>
        </p:sp>
        <p:sp>
          <p:nvSpPr>
            <p:cNvPr id="57" name="Oval 14"/>
            <p:cNvSpPr>
              <a:spLocks noChangeArrowheads="1"/>
            </p:cNvSpPr>
            <p:nvPr/>
          </p:nvSpPr>
          <p:spPr bwMode="gray">
            <a:xfrm>
              <a:off x="2337" y="1939"/>
              <a:ext cx="1096" cy="1098"/>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anchor="ctr">
              <a:spAutoFit/>
            </a:bodyPr>
            <a:lstStyle/>
            <a:p>
              <a:endParaRPr lang="zh-CN" altLang="en-US"/>
            </a:p>
          </p:txBody>
        </p:sp>
      </p:grpSp>
    </p:spTree>
    <p:extLst>
      <p:ext uri="{BB962C8B-B14F-4D97-AF65-F5344CB8AC3E}">
        <p14:creationId xmlns:p14="http://schemas.microsoft.com/office/powerpoint/2010/main" val="1215335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a:t>
            </a:r>
            <a:r>
              <a:rPr lang="zh-CN" altLang="en-US" dirty="0" smtClean="0">
                <a:latin typeface="黑体" panose="02010609060101010101" pitchFamily="49" charset="-122"/>
                <a:ea typeface="黑体" panose="02010609060101010101" pitchFamily="49" charset="-122"/>
              </a:rPr>
              <a:t>数据关键技术体系</a:t>
            </a:r>
            <a:endParaRPr lang="zh-CN" altLang="en-US" dirty="0">
              <a:latin typeface="黑体" panose="02010609060101010101" pitchFamily="49" charset="-122"/>
              <a:ea typeface="黑体" panose="02010609060101010101" pitchFamily="49" charset="-122"/>
            </a:endParaRPr>
          </a:p>
        </p:txBody>
      </p:sp>
      <p:graphicFrame>
        <p:nvGraphicFramePr>
          <p:cNvPr id="5" name="内容占位符 4"/>
          <p:cNvGraphicFramePr>
            <a:graphicFrameLocks noGrp="1"/>
          </p:cNvGraphicFramePr>
          <p:nvPr>
            <p:ph idx="1"/>
            <p:extLst>
              <p:ext uri="{D42A27DB-BD31-4B8C-83A1-F6EECF244321}">
                <p14:modId xmlns:p14="http://schemas.microsoft.com/office/powerpoint/2010/main" val="1112994278"/>
              </p:ext>
            </p:extLst>
          </p:nvPr>
        </p:nvGraphicFramePr>
        <p:xfrm>
          <a:off x="457200" y="1484784"/>
          <a:ext cx="8435280" cy="4641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0581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3478C0D3-F9B8-4550-8258-FE300D6ECAE8}"/>
                                            </p:graphicEl>
                                          </p:spTgt>
                                        </p:tgtEl>
                                        <p:attrNameLst>
                                          <p:attrName>style.visibility</p:attrName>
                                        </p:attrNameLst>
                                      </p:cBhvr>
                                      <p:to>
                                        <p:strVal val="visible"/>
                                      </p:to>
                                    </p:set>
                                    <p:animEffect transition="in" filter="barn(inVertical)">
                                      <p:cBhvr>
                                        <p:cTn id="7" dur="500"/>
                                        <p:tgtEl>
                                          <p:spTgt spid="5">
                                            <p:graphicEl>
                                              <a:dgm id="{3478C0D3-F9B8-4550-8258-FE300D6ECAE8}"/>
                                            </p:graphic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graphicEl>
                                              <a:dgm id="{90584D14-3F70-491A-AD7F-29B437BDCD66}"/>
                                            </p:graphicEl>
                                          </p:spTgt>
                                        </p:tgtEl>
                                        <p:attrNameLst>
                                          <p:attrName>style.visibility</p:attrName>
                                        </p:attrNameLst>
                                      </p:cBhvr>
                                      <p:to>
                                        <p:strVal val="visible"/>
                                      </p:to>
                                    </p:set>
                                    <p:animEffect transition="in" filter="barn(inVertical)">
                                      <p:cBhvr>
                                        <p:cTn id="10" dur="500"/>
                                        <p:tgtEl>
                                          <p:spTgt spid="5">
                                            <p:graphicEl>
                                              <a:dgm id="{90584D14-3F70-491A-AD7F-29B437BDCD6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graphicEl>
                                              <a:dgm id="{A2BF3222-079B-406E-8DBC-9ECB6614E70B}"/>
                                            </p:graphicEl>
                                          </p:spTgt>
                                        </p:tgtEl>
                                        <p:attrNameLst>
                                          <p:attrName>style.visibility</p:attrName>
                                        </p:attrNameLst>
                                      </p:cBhvr>
                                      <p:to>
                                        <p:strVal val="visible"/>
                                      </p:to>
                                    </p:set>
                                    <p:animEffect transition="in" filter="barn(inVertical)">
                                      <p:cBhvr>
                                        <p:cTn id="15" dur="500"/>
                                        <p:tgtEl>
                                          <p:spTgt spid="5">
                                            <p:graphicEl>
                                              <a:dgm id="{A2BF3222-079B-406E-8DBC-9ECB6614E70B}"/>
                                            </p:graphic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graphicEl>
                                              <a:dgm id="{6042B722-C2CE-4492-A463-C9BC06110319}"/>
                                            </p:graphicEl>
                                          </p:spTgt>
                                        </p:tgtEl>
                                        <p:attrNameLst>
                                          <p:attrName>style.visibility</p:attrName>
                                        </p:attrNameLst>
                                      </p:cBhvr>
                                      <p:to>
                                        <p:strVal val="visible"/>
                                      </p:to>
                                    </p:set>
                                    <p:animEffect transition="in" filter="barn(inVertical)">
                                      <p:cBhvr>
                                        <p:cTn id="18" dur="500"/>
                                        <p:tgtEl>
                                          <p:spTgt spid="5">
                                            <p:graphicEl>
                                              <a:dgm id="{6042B722-C2CE-4492-A463-C9BC06110319}"/>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
                                            <p:graphicEl>
                                              <a:dgm id="{EFA8E7FB-B02B-4804-B5CA-0542B7923A0E}"/>
                                            </p:graphicEl>
                                          </p:spTgt>
                                        </p:tgtEl>
                                        <p:attrNameLst>
                                          <p:attrName>style.visibility</p:attrName>
                                        </p:attrNameLst>
                                      </p:cBhvr>
                                      <p:to>
                                        <p:strVal val="visible"/>
                                      </p:to>
                                    </p:set>
                                    <p:animEffect transition="in" filter="barn(inVertical)">
                                      <p:cBhvr>
                                        <p:cTn id="23" dur="500"/>
                                        <p:tgtEl>
                                          <p:spTgt spid="5">
                                            <p:graphicEl>
                                              <a:dgm id="{EFA8E7FB-B02B-4804-B5CA-0542B7923A0E}"/>
                                            </p:graphic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
                                            <p:graphicEl>
                                              <a:dgm id="{3C4A312D-75DE-4DD3-A61E-F981C8B6C4D3}"/>
                                            </p:graphicEl>
                                          </p:spTgt>
                                        </p:tgtEl>
                                        <p:attrNameLst>
                                          <p:attrName>style.visibility</p:attrName>
                                        </p:attrNameLst>
                                      </p:cBhvr>
                                      <p:to>
                                        <p:strVal val="visible"/>
                                      </p:to>
                                    </p:set>
                                    <p:animEffect transition="in" filter="barn(inVertical)">
                                      <p:cBhvr>
                                        <p:cTn id="26" dur="500"/>
                                        <p:tgtEl>
                                          <p:spTgt spid="5">
                                            <p:graphicEl>
                                              <a:dgm id="{3C4A312D-75DE-4DD3-A61E-F981C8B6C4D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5">
                                            <p:graphicEl>
                                              <a:dgm id="{04FBF96D-FB41-4533-AAE7-D84B9948EC32}"/>
                                            </p:graphicEl>
                                          </p:spTgt>
                                        </p:tgtEl>
                                        <p:attrNameLst>
                                          <p:attrName>style.visibility</p:attrName>
                                        </p:attrNameLst>
                                      </p:cBhvr>
                                      <p:to>
                                        <p:strVal val="visible"/>
                                      </p:to>
                                    </p:set>
                                    <p:animEffect transition="in" filter="barn(inVertical)">
                                      <p:cBhvr>
                                        <p:cTn id="31" dur="500"/>
                                        <p:tgtEl>
                                          <p:spTgt spid="5">
                                            <p:graphicEl>
                                              <a:dgm id="{04FBF96D-FB41-4533-AAE7-D84B9948EC32}"/>
                                            </p:graphicEl>
                                          </p:spTgt>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5">
                                            <p:graphicEl>
                                              <a:dgm id="{583BC7F5-0F58-4AFD-BA5A-D5029524737C}"/>
                                            </p:graphicEl>
                                          </p:spTgt>
                                        </p:tgtEl>
                                        <p:attrNameLst>
                                          <p:attrName>style.visibility</p:attrName>
                                        </p:attrNameLst>
                                      </p:cBhvr>
                                      <p:to>
                                        <p:strVal val="visible"/>
                                      </p:to>
                                    </p:set>
                                    <p:animEffect transition="in" filter="barn(inVertical)">
                                      <p:cBhvr>
                                        <p:cTn id="34" dur="500"/>
                                        <p:tgtEl>
                                          <p:spTgt spid="5">
                                            <p:graphicEl>
                                              <a:dgm id="{583BC7F5-0F58-4AFD-BA5A-D5029524737C}"/>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5">
                                            <p:graphicEl>
                                              <a:dgm id="{462CE40A-5033-4774-9958-3221A3F7FD78}"/>
                                            </p:graphicEl>
                                          </p:spTgt>
                                        </p:tgtEl>
                                        <p:attrNameLst>
                                          <p:attrName>style.visibility</p:attrName>
                                        </p:attrNameLst>
                                      </p:cBhvr>
                                      <p:to>
                                        <p:strVal val="visible"/>
                                      </p:to>
                                    </p:set>
                                    <p:animEffect transition="in" filter="barn(inVertical)">
                                      <p:cBhvr>
                                        <p:cTn id="39" dur="500"/>
                                        <p:tgtEl>
                                          <p:spTgt spid="5">
                                            <p:graphicEl>
                                              <a:dgm id="{462CE40A-5033-4774-9958-3221A3F7FD78}"/>
                                            </p:graphicEl>
                                          </p:spTgt>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5">
                                            <p:graphicEl>
                                              <a:dgm id="{D0BAD2F3-E04F-4DDB-9C3E-23CCA1359C7D}"/>
                                            </p:graphicEl>
                                          </p:spTgt>
                                        </p:tgtEl>
                                        <p:attrNameLst>
                                          <p:attrName>style.visibility</p:attrName>
                                        </p:attrNameLst>
                                      </p:cBhvr>
                                      <p:to>
                                        <p:strVal val="visible"/>
                                      </p:to>
                                    </p:set>
                                    <p:animEffect transition="in" filter="barn(inVertical)">
                                      <p:cBhvr>
                                        <p:cTn id="42" dur="500"/>
                                        <p:tgtEl>
                                          <p:spTgt spid="5">
                                            <p:graphicEl>
                                              <a:dgm id="{D0BAD2F3-E04F-4DDB-9C3E-23CCA1359C7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
                                            <p:graphicEl>
                                              <a:dgm id="{4318073D-2A96-4BBC-A6C5-6912BD122050}"/>
                                            </p:graphicEl>
                                          </p:spTgt>
                                        </p:tgtEl>
                                        <p:attrNameLst>
                                          <p:attrName>style.visibility</p:attrName>
                                        </p:attrNameLst>
                                      </p:cBhvr>
                                      <p:to>
                                        <p:strVal val="visible"/>
                                      </p:to>
                                    </p:set>
                                    <p:animEffect transition="in" filter="barn(inVertical)">
                                      <p:cBhvr>
                                        <p:cTn id="47" dur="500"/>
                                        <p:tgtEl>
                                          <p:spTgt spid="5">
                                            <p:graphicEl>
                                              <a:dgm id="{4318073D-2A96-4BBC-A6C5-6912BD122050}"/>
                                            </p:graphicEl>
                                          </p:spTgt>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5">
                                            <p:graphicEl>
                                              <a:dgm id="{28E166FB-A582-499B-B974-49BED926BA32}"/>
                                            </p:graphicEl>
                                          </p:spTgt>
                                        </p:tgtEl>
                                        <p:attrNameLst>
                                          <p:attrName>style.visibility</p:attrName>
                                        </p:attrNameLst>
                                      </p:cBhvr>
                                      <p:to>
                                        <p:strVal val="visible"/>
                                      </p:to>
                                    </p:set>
                                    <p:animEffect transition="in" filter="barn(inVertical)">
                                      <p:cBhvr>
                                        <p:cTn id="50" dur="500"/>
                                        <p:tgtEl>
                                          <p:spTgt spid="5">
                                            <p:graphicEl>
                                              <a:dgm id="{28E166FB-A582-499B-B974-49BED926BA3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1044476" y="3429000"/>
            <a:ext cx="1511300" cy="1582737"/>
          </a:xfrm>
          <a:custGeom>
            <a:avLst/>
            <a:gdLst>
              <a:gd name="connsiteX0" fmla="*/ 0 w 1511338"/>
              <a:gd name="connsiteY0" fmla="*/ 791337 h 1582801"/>
              <a:gd name="connsiteX1" fmla="*/ 755688 w 1511338"/>
              <a:gd name="connsiteY1" fmla="*/ 0 h 1582801"/>
              <a:gd name="connsiteX2" fmla="*/ 755688 w 1511338"/>
              <a:gd name="connsiteY2" fmla="*/ 0 h 1582801"/>
              <a:gd name="connsiteX3" fmla="*/ 755688 w 1511338"/>
              <a:gd name="connsiteY3" fmla="*/ 0 h 1582801"/>
              <a:gd name="connsiteX4" fmla="*/ 1511338 w 1511338"/>
              <a:gd name="connsiteY4" fmla="*/ 791337 h 1582801"/>
              <a:gd name="connsiteX5" fmla="*/ 1511338 w 1511338"/>
              <a:gd name="connsiteY5" fmla="*/ 791337 h 1582801"/>
              <a:gd name="connsiteX6" fmla="*/ 1511338 w 1511338"/>
              <a:gd name="connsiteY6" fmla="*/ 791337 h 1582801"/>
              <a:gd name="connsiteX7" fmla="*/ 755688 w 1511338"/>
              <a:gd name="connsiteY7" fmla="*/ 1582801 h 1582801"/>
              <a:gd name="connsiteX8" fmla="*/ 755688 w 1511338"/>
              <a:gd name="connsiteY8" fmla="*/ 1582801 h 1582801"/>
              <a:gd name="connsiteX9" fmla="*/ 755688 w 1511338"/>
              <a:gd name="connsiteY9" fmla="*/ 1582801 h 1582801"/>
              <a:gd name="connsiteX10" fmla="*/ 0 w 1511338"/>
              <a:gd name="connsiteY10" fmla="*/ 791337 h 1582801"/>
              <a:gd name="connsiteX11" fmla="*/ 0 w 1511338"/>
              <a:gd name="connsiteY11" fmla="*/ 791337 h 15828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1511338" h="1582801">
                <a:moveTo>
                  <a:pt x="0" y="791337"/>
                </a:moveTo>
                <a:cubicBezTo>
                  <a:pt x="0" y="354330"/>
                  <a:pt x="338315" y="0"/>
                  <a:pt x="755688" y="0"/>
                </a:cubicBezTo>
                <a:cubicBezTo>
                  <a:pt x="755688" y="0"/>
                  <a:pt x="755688" y="0"/>
                  <a:pt x="755688" y="0"/>
                </a:cubicBezTo>
                <a:lnTo>
                  <a:pt x="755688" y="0"/>
                </a:lnTo>
                <a:cubicBezTo>
                  <a:pt x="1173010" y="0"/>
                  <a:pt x="1511338" y="354330"/>
                  <a:pt x="1511338" y="791337"/>
                </a:cubicBezTo>
                <a:cubicBezTo>
                  <a:pt x="1511338" y="791337"/>
                  <a:pt x="1511338" y="791337"/>
                  <a:pt x="1511338" y="791337"/>
                </a:cubicBezTo>
                <a:lnTo>
                  <a:pt x="1511338" y="791337"/>
                </a:lnTo>
                <a:cubicBezTo>
                  <a:pt x="1511338" y="1228471"/>
                  <a:pt x="1173010" y="1582801"/>
                  <a:pt x="755688" y="1582801"/>
                </a:cubicBezTo>
                <a:cubicBezTo>
                  <a:pt x="755688" y="1582801"/>
                  <a:pt x="755688" y="1582801"/>
                  <a:pt x="755688" y="1582801"/>
                </a:cubicBezTo>
                <a:lnTo>
                  <a:pt x="755688" y="1582801"/>
                </a:lnTo>
                <a:cubicBezTo>
                  <a:pt x="338315" y="1582801"/>
                  <a:pt x="0" y="1228471"/>
                  <a:pt x="0" y="791337"/>
                </a:cubicBezTo>
                <a:cubicBezTo>
                  <a:pt x="0" y="791337"/>
                  <a:pt x="0" y="791337"/>
                  <a:pt x="0" y="791337"/>
                </a:cubicBezTo>
              </a:path>
            </a:pathLst>
          </a:custGeom>
          <a:solidFill>
            <a:srgbClr val="FF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分布式文件系统、数据库</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Freeform 3"/>
          <p:cNvSpPr/>
          <p:nvPr/>
        </p:nvSpPr>
        <p:spPr>
          <a:xfrm>
            <a:off x="304800" y="3135313"/>
            <a:ext cx="2919413" cy="327025"/>
          </a:xfrm>
          <a:custGeom>
            <a:avLst/>
            <a:gdLst>
              <a:gd name="connsiteX0" fmla="*/ 2899092 w 2918142"/>
              <a:gd name="connsiteY0" fmla="*/ 19050 h 326009"/>
              <a:gd name="connsiteX1" fmla="*/ 2778188 w 2918142"/>
              <a:gd name="connsiteY1" fmla="*/ 163067 h 326009"/>
              <a:gd name="connsiteX2" fmla="*/ 2778188 w 2918142"/>
              <a:gd name="connsiteY2" fmla="*/ 163067 h 326009"/>
              <a:gd name="connsiteX3" fmla="*/ 2778188 w 2918142"/>
              <a:gd name="connsiteY3" fmla="*/ 163067 h 326009"/>
              <a:gd name="connsiteX4" fmla="*/ 1579816 w 2918142"/>
              <a:gd name="connsiteY4" fmla="*/ 163067 h 326009"/>
              <a:gd name="connsiteX5" fmla="*/ 1579816 w 2918142"/>
              <a:gd name="connsiteY5" fmla="*/ 163067 h 326009"/>
              <a:gd name="connsiteX6" fmla="*/ 1459039 w 2918142"/>
              <a:gd name="connsiteY6" fmla="*/ 306959 h 326009"/>
              <a:gd name="connsiteX7" fmla="*/ 1459039 w 2918142"/>
              <a:gd name="connsiteY7" fmla="*/ 306959 h 326009"/>
              <a:gd name="connsiteX8" fmla="*/ 1459039 w 2918142"/>
              <a:gd name="connsiteY8" fmla="*/ 306959 h 326009"/>
              <a:gd name="connsiteX9" fmla="*/ 1338262 w 2918142"/>
              <a:gd name="connsiteY9" fmla="*/ 163067 h 326009"/>
              <a:gd name="connsiteX10" fmla="*/ 1338262 w 2918142"/>
              <a:gd name="connsiteY10" fmla="*/ 163067 h 326009"/>
              <a:gd name="connsiteX11" fmla="*/ 139865 w 2918142"/>
              <a:gd name="connsiteY11" fmla="*/ 163067 h 326009"/>
              <a:gd name="connsiteX12" fmla="*/ 139865 w 2918142"/>
              <a:gd name="connsiteY12" fmla="*/ 163067 h 326009"/>
              <a:gd name="connsiteX13" fmla="*/ 19050 w 2918142"/>
              <a:gd name="connsiteY13" fmla="*/ 19050 h 326009"/>
              <a:gd name="connsiteX14" fmla="*/ 19050 w 2918142"/>
              <a:gd name="connsiteY14" fmla="*/ 19050 h 32600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2918142" h="326009">
                <a:moveTo>
                  <a:pt x="2899092" y="19050"/>
                </a:moveTo>
                <a:cubicBezTo>
                  <a:pt x="2899092" y="98552"/>
                  <a:pt x="2844990" y="163067"/>
                  <a:pt x="2778188" y="163067"/>
                </a:cubicBezTo>
                <a:cubicBezTo>
                  <a:pt x="2778188" y="163067"/>
                  <a:pt x="2778188" y="163067"/>
                  <a:pt x="2778188" y="163067"/>
                </a:cubicBezTo>
                <a:lnTo>
                  <a:pt x="2778188" y="163067"/>
                </a:lnTo>
                <a:lnTo>
                  <a:pt x="1579816" y="163067"/>
                </a:lnTo>
                <a:lnTo>
                  <a:pt x="1579816" y="163067"/>
                </a:lnTo>
                <a:cubicBezTo>
                  <a:pt x="1513141" y="163067"/>
                  <a:pt x="1459039" y="227457"/>
                  <a:pt x="1459039" y="306959"/>
                </a:cubicBezTo>
                <a:cubicBezTo>
                  <a:pt x="1459039" y="306959"/>
                  <a:pt x="1459039" y="306959"/>
                  <a:pt x="1459039" y="306959"/>
                </a:cubicBezTo>
                <a:lnTo>
                  <a:pt x="1459039" y="306959"/>
                </a:lnTo>
                <a:cubicBezTo>
                  <a:pt x="1459039" y="227457"/>
                  <a:pt x="1404937" y="163067"/>
                  <a:pt x="1338262" y="163067"/>
                </a:cubicBezTo>
                <a:lnTo>
                  <a:pt x="1338262" y="163067"/>
                </a:lnTo>
                <a:lnTo>
                  <a:pt x="139865" y="163067"/>
                </a:lnTo>
                <a:lnTo>
                  <a:pt x="139865" y="163067"/>
                </a:lnTo>
                <a:cubicBezTo>
                  <a:pt x="73139" y="163067"/>
                  <a:pt x="19050" y="98552"/>
                  <a:pt x="19050" y="19050"/>
                </a:cubicBezTo>
                <a:cubicBezTo>
                  <a:pt x="19050" y="19050"/>
                  <a:pt x="19050" y="19050"/>
                  <a:pt x="19050" y="19050"/>
                </a:cubicBezTo>
              </a:path>
            </a:pathLst>
          </a:custGeom>
          <a:ln w="38100">
            <a:solidFill>
              <a:srgbClr val="FFCC99">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Freeform 3"/>
          <p:cNvSpPr/>
          <p:nvPr/>
        </p:nvSpPr>
        <p:spPr>
          <a:xfrm>
            <a:off x="7016750" y="3622675"/>
            <a:ext cx="1439863" cy="1439863"/>
          </a:xfrm>
          <a:custGeom>
            <a:avLst/>
            <a:gdLst>
              <a:gd name="connsiteX0" fmla="*/ 0 w 1439798"/>
              <a:gd name="connsiteY0" fmla="*/ 1439798 h 1439798"/>
              <a:gd name="connsiteX1" fmla="*/ 1439798 w 1439798"/>
              <a:gd name="connsiteY1" fmla="*/ 1439798 h 1439798"/>
              <a:gd name="connsiteX2" fmla="*/ 1439798 w 1439798"/>
              <a:gd name="connsiteY2" fmla="*/ 0 h 1439798"/>
              <a:gd name="connsiteX3" fmla="*/ 0 w 1439798"/>
              <a:gd name="connsiteY3" fmla="*/ 0 h 1439798"/>
              <a:gd name="connsiteX4" fmla="*/ 0 w 1439798"/>
              <a:gd name="connsiteY4" fmla="*/ 1439798 h 143979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39798" h="1439798">
                <a:moveTo>
                  <a:pt x="0" y="1439798"/>
                </a:moveTo>
                <a:lnTo>
                  <a:pt x="1439798" y="1439798"/>
                </a:lnTo>
                <a:lnTo>
                  <a:pt x="1439798" y="0"/>
                </a:lnTo>
                <a:lnTo>
                  <a:pt x="0" y="0"/>
                </a:lnTo>
                <a:lnTo>
                  <a:pt x="0" y="1439798"/>
                </a:lnTo>
              </a:path>
            </a:pathLst>
          </a:custGeom>
          <a:solidFill>
            <a:srgbClr val="F28A6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计算系统</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4" name="组合 23"/>
          <p:cNvGrpSpPr/>
          <p:nvPr/>
        </p:nvGrpSpPr>
        <p:grpSpPr>
          <a:xfrm>
            <a:off x="6012160" y="1255713"/>
            <a:ext cx="2908300" cy="2317303"/>
            <a:chOff x="6012160" y="1255713"/>
            <a:chExt cx="2908300" cy="2317303"/>
          </a:xfrm>
        </p:grpSpPr>
        <p:sp>
          <p:nvSpPr>
            <p:cNvPr id="18" name="Freeform 3"/>
            <p:cNvSpPr/>
            <p:nvPr/>
          </p:nvSpPr>
          <p:spPr>
            <a:xfrm>
              <a:off x="6034385" y="1255713"/>
              <a:ext cx="2879725" cy="395288"/>
            </a:xfrm>
            <a:custGeom>
              <a:avLst/>
              <a:gdLst>
                <a:gd name="connsiteX0" fmla="*/ 0 w 2879725"/>
                <a:gd name="connsiteY0" fmla="*/ 0 h 395350"/>
                <a:gd name="connsiteX1" fmla="*/ 0 w 2879725"/>
                <a:gd name="connsiteY1" fmla="*/ 0 h 395350"/>
                <a:gd name="connsiteX2" fmla="*/ 2879725 w 2879725"/>
                <a:gd name="connsiteY2" fmla="*/ 0 h 395350"/>
                <a:gd name="connsiteX3" fmla="*/ 2879725 w 2879725"/>
                <a:gd name="connsiteY3" fmla="*/ 0 h 395350"/>
                <a:gd name="connsiteX4" fmla="*/ 2879725 w 2879725"/>
                <a:gd name="connsiteY4" fmla="*/ 395350 h 395350"/>
                <a:gd name="connsiteX5" fmla="*/ 2879725 w 2879725"/>
                <a:gd name="connsiteY5" fmla="*/ 395350 h 395350"/>
                <a:gd name="connsiteX6" fmla="*/ 0 w 2879725"/>
                <a:gd name="connsiteY6" fmla="*/ 395350 h 395350"/>
                <a:gd name="connsiteX7" fmla="*/ 0 w 2879725"/>
                <a:gd name="connsiteY7" fmla="*/ 395350 h 395350"/>
                <a:gd name="connsiteX8" fmla="*/ 0 w 2879725"/>
                <a:gd name="connsiteY8" fmla="*/ 0 h 3953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879725" h="395350">
                  <a:moveTo>
                    <a:pt x="0" y="0"/>
                  </a:moveTo>
                  <a:lnTo>
                    <a:pt x="0" y="0"/>
                  </a:lnTo>
                  <a:lnTo>
                    <a:pt x="2879725" y="0"/>
                  </a:lnTo>
                  <a:lnTo>
                    <a:pt x="2879725" y="0"/>
                  </a:lnTo>
                  <a:lnTo>
                    <a:pt x="2879725" y="395350"/>
                  </a:lnTo>
                  <a:lnTo>
                    <a:pt x="2879725" y="395350"/>
                  </a:lnTo>
                  <a:lnTo>
                    <a:pt x="0" y="395350"/>
                  </a:lnTo>
                  <a:lnTo>
                    <a:pt x="0" y="395350"/>
                  </a:lnTo>
                  <a:lnTo>
                    <a:pt x="0" y="0"/>
                  </a:lnTo>
                </a:path>
              </a:pathLst>
            </a:custGeom>
            <a:solidFill>
              <a:srgbClr val="F28A6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应用</a:t>
              </a:r>
              <a:r>
                <a:rPr lang="en-US" altLang="zh-CN"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/App</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Freeform 3"/>
            <p:cNvSpPr/>
            <p:nvPr/>
          </p:nvSpPr>
          <p:spPr>
            <a:xfrm>
              <a:off x="6012160" y="3255516"/>
              <a:ext cx="2908300" cy="317500"/>
            </a:xfrm>
            <a:custGeom>
              <a:avLst/>
              <a:gdLst>
                <a:gd name="connsiteX0" fmla="*/ 2894266 w 2908553"/>
                <a:gd name="connsiteY0" fmla="*/ 14287 h 316484"/>
                <a:gd name="connsiteX1" fmla="*/ 2773489 w 2908553"/>
                <a:gd name="connsiteY1" fmla="*/ 158305 h 316484"/>
                <a:gd name="connsiteX2" fmla="*/ 2773489 w 2908553"/>
                <a:gd name="connsiteY2" fmla="*/ 158305 h 316484"/>
                <a:gd name="connsiteX3" fmla="*/ 2773489 w 2908553"/>
                <a:gd name="connsiteY3" fmla="*/ 158305 h 316484"/>
                <a:gd name="connsiteX4" fmla="*/ 1575117 w 2908553"/>
                <a:gd name="connsiteY4" fmla="*/ 158305 h 316484"/>
                <a:gd name="connsiteX5" fmla="*/ 1575117 w 2908553"/>
                <a:gd name="connsiteY5" fmla="*/ 158305 h 316484"/>
                <a:gd name="connsiteX6" fmla="*/ 1454213 w 2908553"/>
                <a:gd name="connsiteY6" fmla="*/ 302196 h 316484"/>
                <a:gd name="connsiteX7" fmla="*/ 1454213 w 2908553"/>
                <a:gd name="connsiteY7" fmla="*/ 302196 h 316484"/>
                <a:gd name="connsiteX8" fmla="*/ 1454213 w 2908553"/>
                <a:gd name="connsiteY8" fmla="*/ 302196 h 316484"/>
                <a:gd name="connsiteX9" fmla="*/ 1333436 w 2908553"/>
                <a:gd name="connsiteY9" fmla="*/ 158305 h 316484"/>
                <a:gd name="connsiteX10" fmla="*/ 1333436 w 2908553"/>
                <a:gd name="connsiteY10" fmla="*/ 158305 h 316484"/>
                <a:gd name="connsiteX11" fmla="*/ 135064 w 2908553"/>
                <a:gd name="connsiteY11" fmla="*/ 158305 h 316484"/>
                <a:gd name="connsiteX12" fmla="*/ 135064 w 2908553"/>
                <a:gd name="connsiteY12" fmla="*/ 158305 h 316484"/>
                <a:gd name="connsiteX13" fmla="*/ 14287 w 2908553"/>
                <a:gd name="connsiteY13" fmla="*/ 14287 h 316484"/>
                <a:gd name="connsiteX14" fmla="*/ 14287 w 2908553"/>
                <a:gd name="connsiteY14" fmla="*/ 14287 h 31648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2908553" h="316484">
                  <a:moveTo>
                    <a:pt x="2894266" y="14287"/>
                  </a:moveTo>
                  <a:cubicBezTo>
                    <a:pt x="2894266" y="93789"/>
                    <a:pt x="2840164" y="158305"/>
                    <a:pt x="2773489" y="158305"/>
                  </a:cubicBezTo>
                  <a:cubicBezTo>
                    <a:pt x="2773489" y="158305"/>
                    <a:pt x="2773489" y="158305"/>
                    <a:pt x="2773489" y="158305"/>
                  </a:cubicBezTo>
                  <a:lnTo>
                    <a:pt x="2773489" y="158305"/>
                  </a:lnTo>
                  <a:lnTo>
                    <a:pt x="1575117" y="158305"/>
                  </a:lnTo>
                  <a:lnTo>
                    <a:pt x="1575117" y="158305"/>
                  </a:lnTo>
                  <a:cubicBezTo>
                    <a:pt x="1508315" y="158305"/>
                    <a:pt x="1454213" y="222694"/>
                    <a:pt x="1454213" y="302196"/>
                  </a:cubicBezTo>
                  <a:cubicBezTo>
                    <a:pt x="1454213" y="302196"/>
                    <a:pt x="1454213" y="302196"/>
                    <a:pt x="1454213" y="302196"/>
                  </a:cubicBezTo>
                  <a:lnTo>
                    <a:pt x="1454213" y="302196"/>
                  </a:lnTo>
                  <a:cubicBezTo>
                    <a:pt x="1454213" y="222694"/>
                    <a:pt x="1400111" y="158305"/>
                    <a:pt x="1333436" y="158305"/>
                  </a:cubicBezTo>
                  <a:lnTo>
                    <a:pt x="1333436" y="158305"/>
                  </a:lnTo>
                  <a:lnTo>
                    <a:pt x="135064" y="158305"/>
                  </a:lnTo>
                  <a:lnTo>
                    <a:pt x="135064" y="158305"/>
                  </a:lnTo>
                  <a:cubicBezTo>
                    <a:pt x="68389" y="158305"/>
                    <a:pt x="14287" y="93789"/>
                    <a:pt x="14287" y="14287"/>
                  </a:cubicBezTo>
                  <a:cubicBezTo>
                    <a:pt x="14287" y="14287"/>
                    <a:pt x="14287" y="14287"/>
                    <a:pt x="14287" y="14287"/>
                  </a:cubicBezTo>
                </a:path>
              </a:pathLst>
            </a:custGeom>
            <a:ln w="25400">
              <a:solidFill>
                <a:srgbClr val="F28A67">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2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035" y="1855341"/>
              <a:ext cx="5715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635" y="2642741"/>
              <a:ext cx="67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435" y="1829941"/>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4335" y="2566541"/>
              <a:ext cx="584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8535" y="1829941"/>
              <a:ext cx="6858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0135" y="2591941"/>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3235" y="1931541"/>
              <a:ext cx="55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3"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0535" y="2591941"/>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5" name="TextBox 1"/>
          <p:cNvSpPr txBox="1"/>
          <p:nvPr/>
        </p:nvSpPr>
        <p:spPr>
          <a:xfrm>
            <a:off x="6946900" y="2374900"/>
            <a:ext cx="256480" cy="212879"/>
          </a:xfrm>
          <a:prstGeom prst="rect">
            <a:avLst/>
          </a:prstGeom>
          <a:noFill/>
        </p:spPr>
        <p:txBody>
          <a:bodyPr wrap="none" lIns="0" tIns="0" rIns="0">
            <a:spAutoFit/>
          </a:bodyPr>
          <a:lstStyle/>
          <a:p>
            <a:pPr fontAlgn="auto">
              <a:lnSpc>
                <a:spcPts val="1300"/>
              </a:lnSpc>
              <a:spcBef>
                <a:spcPts val="0"/>
              </a:spcBef>
              <a:spcAft>
                <a:spcPts val="0"/>
              </a:spcAft>
              <a:defRPr/>
            </a:pPr>
            <a:r>
              <a:rPr lang="en-US" altLang="zh-CN" sz="996" dirty="0">
                <a:solidFill>
                  <a:srgbClr val="FFFFFF"/>
                </a:solidFill>
                <a:latin typeface="Times New Roman" panose="02020603050405020304" pitchFamily="18" charset="0"/>
                <a:ea typeface="黑体" panose="02010609060101010101" pitchFamily="49" charset="-122"/>
                <a:cs typeface="Times New Roman" panose="02020603050405020304" pitchFamily="18" charset="0"/>
              </a:rPr>
              <a:t>旅游</a:t>
            </a:r>
          </a:p>
        </p:txBody>
      </p:sp>
      <p:sp>
        <p:nvSpPr>
          <p:cNvPr id="2" name="云形标注 1"/>
          <p:cNvSpPr/>
          <p:nvPr/>
        </p:nvSpPr>
        <p:spPr>
          <a:xfrm>
            <a:off x="3203575" y="1373187"/>
            <a:ext cx="1518991" cy="925513"/>
          </a:xfrm>
          <a:prstGeom prst="cloudCallout">
            <a:avLst>
              <a:gd name="adj1" fmla="val -49051"/>
              <a:gd name="adj2" fmla="val 625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、采集、预处理</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云形标注 47"/>
          <p:cNvSpPr/>
          <p:nvPr/>
        </p:nvSpPr>
        <p:spPr>
          <a:xfrm>
            <a:off x="2718964" y="3187700"/>
            <a:ext cx="1518991" cy="925513"/>
          </a:xfrm>
          <a:prstGeom prst="cloudCallout">
            <a:avLst>
              <a:gd name="adj1" fmla="val -72532"/>
              <a:gd name="adj2" fmla="val 5203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、存储管理</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云形标注 48"/>
          <p:cNvSpPr/>
          <p:nvPr/>
        </p:nvSpPr>
        <p:spPr>
          <a:xfrm>
            <a:off x="5619750" y="3187700"/>
            <a:ext cx="1455390" cy="925514"/>
          </a:xfrm>
          <a:prstGeom prst="cloudCallout">
            <a:avLst>
              <a:gd name="adj1" fmla="val 53160"/>
              <a:gd name="adj2" fmla="val 7690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、计算模式</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0" name="云形标注 49"/>
          <p:cNvSpPr/>
          <p:nvPr/>
        </p:nvSpPr>
        <p:spPr>
          <a:xfrm>
            <a:off x="6187404" y="330200"/>
            <a:ext cx="1518991" cy="925513"/>
          </a:xfrm>
          <a:prstGeom prst="cloudCallout">
            <a:avLst>
              <a:gd name="adj1" fmla="val 53160"/>
              <a:gd name="adj2" fmla="val 7690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、分析挖掘</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云形标注 21"/>
          <p:cNvSpPr/>
          <p:nvPr/>
        </p:nvSpPr>
        <p:spPr>
          <a:xfrm>
            <a:off x="7736681" y="330200"/>
            <a:ext cx="1188243" cy="838200"/>
          </a:xfrm>
          <a:prstGeom prst="cloud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5</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、可视化</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122"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08450" y="4822825"/>
            <a:ext cx="2908300"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云形标注 22"/>
          <p:cNvSpPr/>
          <p:nvPr/>
        </p:nvSpPr>
        <p:spPr>
          <a:xfrm>
            <a:off x="2594918" y="4921788"/>
            <a:ext cx="1513532" cy="955484"/>
          </a:xfrm>
          <a:prstGeom prst="cloudCallout">
            <a:avLst>
              <a:gd name="adj1" fmla="val 111264"/>
              <a:gd name="adj2" fmla="val 1895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6</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、隐私和安全</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标题 1"/>
          <p:cNvSpPr txBox="1">
            <a:spLocks/>
          </p:cNvSpPr>
          <p:nvPr/>
        </p:nvSpPr>
        <p:spPr>
          <a:xfrm>
            <a:off x="-726981" y="317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大数据关键技术体系</a:t>
            </a:r>
            <a:endParaRPr lang="zh-CN" altLang="en-US" sz="40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右箭头 2"/>
          <p:cNvSpPr/>
          <p:nvPr/>
        </p:nvSpPr>
        <p:spPr>
          <a:xfrm>
            <a:off x="2594918" y="4146550"/>
            <a:ext cx="4224982" cy="49937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nvGrpSpPr>
          <p:cNvPr id="25" name="组合 24"/>
          <p:cNvGrpSpPr/>
          <p:nvPr/>
        </p:nvGrpSpPr>
        <p:grpSpPr>
          <a:xfrm>
            <a:off x="165100" y="1174750"/>
            <a:ext cx="3188909" cy="1831538"/>
            <a:chOff x="165100" y="1174750"/>
            <a:chExt cx="3188909" cy="1831538"/>
          </a:xfrm>
        </p:grpSpPr>
        <p:sp>
          <p:nvSpPr>
            <p:cNvPr id="11" name="Freeform 3"/>
            <p:cNvSpPr/>
            <p:nvPr/>
          </p:nvSpPr>
          <p:spPr>
            <a:xfrm>
              <a:off x="287338" y="1174750"/>
              <a:ext cx="2916237" cy="396875"/>
            </a:xfrm>
            <a:custGeom>
              <a:avLst/>
              <a:gdLst>
                <a:gd name="connsiteX0" fmla="*/ 0 w 2915983"/>
                <a:gd name="connsiteY0" fmla="*/ 0 h 395351"/>
                <a:gd name="connsiteX1" fmla="*/ 0 w 2915983"/>
                <a:gd name="connsiteY1" fmla="*/ 0 h 395351"/>
                <a:gd name="connsiteX2" fmla="*/ 2915983 w 2915983"/>
                <a:gd name="connsiteY2" fmla="*/ 0 h 395351"/>
                <a:gd name="connsiteX3" fmla="*/ 2915983 w 2915983"/>
                <a:gd name="connsiteY3" fmla="*/ 0 h 395351"/>
                <a:gd name="connsiteX4" fmla="*/ 2915983 w 2915983"/>
                <a:gd name="connsiteY4" fmla="*/ 395351 h 395351"/>
                <a:gd name="connsiteX5" fmla="*/ 2915983 w 2915983"/>
                <a:gd name="connsiteY5" fmla="*/ 395351 h 395351"/>
                <a:gd name="connsiteX6" fmla="*/ 0 w 2915983"/>
                <a:gd name="connsiteY6" fmla="*/ 395351 h 395351"/>
                <a:gd name="connsiteX7" fmla="*/ 0 w 2915983"/>
                <a:gd name="connsiteY7" fmla="*/ 395351 h 395351"/>
                <a:gd name="connsiteX8" fmla="*/ 0 w 2915983"/>
                <a:gd name="connsiteY8" fmla="*/ 0 h 3953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915983" h="395351">
                  <a:moveTo>
                    <a:pt x="0" y="0"/>
                  </a:moveTo>
                  <a:lnTo>
                    <a:pt x="0" y="0"/>
                  </a:lnTo>
                  <a:lnTo>
                    <a:pt x="2915983" y="0"/>
                  </a:lnTo>
                  <a:lnTo>
                    <a:pt x="2915983" y="0"/>
                  </a:lnTo>
                  <a:lnTo>
                    <a:pt x="2915983" y="395351"/>
                  </a:lnTo>
                  <a:lnTo>
                    <a:pt x="2915983" y="395351"/>
                  </a:lnTo>
                  <a:lnTo>
                    <a:pt x="0" y="395351"/>
                  </a:lnTo>
                  <a:lnTo>
                    <a:pt x="0" y="395351"/>
                  </a:lnTo>
                  <a:lnTo>
                    <a:pt x="0" y="0"/>
                  </a:lnTo>
                </a:path>
              </a:pathLst>
            </a:custGeom>
            <a:solidFill>
              <a:srgbClr val="FF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数据</a:t>
              </a:r>
              <a:r>
                <a:rPr lang="en-US" altLang="zh-CN"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/Data</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213" name="Picture 3">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100" y="1663700"/>
              <a:ext cx="9652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4" name="Picture 3">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81100" y="1663700"/>
              <a:ext cx="9652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5" name="Picture 3">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60600" y="1739900"/>
              <a:ext cx="8890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94214" y="2636635"/>
              <a:ext cx="3159795" cy="369653"/>
            </a:xfrm>
            <a:prstGeom prst="rect">
              <a:avLst/>
            </a:prstGeom>
            <a:noFill/>
            <a:ln>
              <a:noFill/>
            </a:ln>
          </p:spPr>
          <p:txBody>
            <a:bodyPr wrap="square" rtlCol="0">
              <a:spAutoFit/>
            </a:bodyPr>
            <a:lstStyle/>
            <a:p>
              <a:r>
                <a:rPr lang="en-US" altLang="zh-CN" sz="1802" dirty="0" err="1">
                  <a:latin typeface="Times New Roman" panose="02020603050405020304" pitchFamily="18" charset="0"/>
                  <a:ea typeface="黑体" panose="02010609060101010101" pitchFamily="49" charset="-122"/>
                  <a:cs typeface="Times New Roman" panose="02020603050405020304" pitchFamily="18" charset="0"/>
                </a:rPr>
                <a:t>结构化</a:t>
              </a:r>
              <a:r>
                <a:rPr lang="en-US" altLang="zh-CN" sz="1802"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2" dirty="0" err="1">
                  <a:latin typeface="Times New Roman" panose="02020603050405020304" pitchFamily="18" charset="0"/>
                  <a:ea typeface="黑体" panose="02010609060101010101" pitchFamily="49" charset="-122"/>
                  <a:cs typeface="Times New Roman" panose="02020603050405020304" pitchFamily="18" charset="0"/>
                </a:rPr>
                <a:t>半结构化</a:t>
              </a:r>
              <a:r>
                <a:rPr lang="en-US" altLang="zh-CN" sz="1802"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2" dirty="0" err="1" smtClean="0">
                  <a:latin typeface="Times New Roman" panose="02020603050405020304" pitchFamily="18" charset="0"/>
                  <a:ea typeface="黑体" panose="02010609060101010101" pitchFamily="49" charset="-122"/>
                  <a:cs typeface="Times New Roman" panose="02020603050405020304" pitchFamily="18" charset="0"/>
                </a:rPr>
                <a:t>非结构化</a:t>
              </a:r>
              <a:endParaRPr lang="en-US" altLang="zh-CN" sz="1802" dirty="0">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1166149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barn(inVertical)">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arn(inVertical)">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down)">
                                      <p:cBhvr>
                                        <p:cTn id="52" dur="500"/>
                                        <p:tgtEl>
                                          <p:spTgt spid="5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5122"/>
                                        </p:tgtEl>
                                        <p:attrNameLst>
                                          <p:attrName>style.visibility</p:attrName>
                                        </p:attrNameLst>
                                      </p:cBhvr>
                                      <p:to>
                                        <p:strVal val="visible"/>
                                      </p:to>
                                    </p:set>
                                    <p:animEffect transition="in" filter="fade">
                                      <p:cBhvr>
                                        <p:cTn id="60" dur="1000"/>
                                        <p:tgtEl>
                                          <p:spTgt spid="5122"/>
                                        </p:tgtEl>
                                      </p:cBhvr>
                                    </p:animEffect>
                                    <p:anim calcmode="lin" valueType="num">
                                      <p:cBhvr>
                                        <p:cTn id="61" dur="1000" fill="hold"/>
                                        <p:tgtEl>
                                          <p:spTgt spid="5122"/>
                                        </p:tgtEl>
                                        <p:attrNameLst>
                                          <p:attrName>ppt_x</p:attrName>
                                        </p:attrNameLst>
                                      </p:cBhvr>
                                      <p:tavLst>
                                        <p:tav tm="0">
                                          <p:val>
                                            <p:strVal val="#ppt_x"/>
                                          </p:val>
                                        </p:tav>
                                        <p:tav tm="100000">
                                          <p:val>
                                            <p:strVal val="#ppt_x"/>
                                          </p:val>
                                        </p:tav>
                                      </p:tavLst>
                                    </p:anim>
                                    <p:anim calcmode="lin" valueType="num">
                                      <p:cBhvr>
                                        <p:cTn id="62"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2" grpId="0" animBg="1"/>
      <p:bldP spid="48" grpId="0" animBg="1"/>
      <p:bldP spid="49" grpId="0" animBg="1"/>
      <p:bldP spid="50" grpId="0" animBg="1"/>
      <p:bldP spid="22" grpId="0" animBg="1"/>
      <p:bldP spid="23" grpId="0" animBg="1"/>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传统处理方法缺陷</a:t>
            </a:r>
            <a:endParaRPr lang="zh-CN" altLang="en-US" dirty="0">
              <a:latin typeface="黑体" panose="02010609060101010101" pitchFamily="49" charset="-122"/>
              <a:ea typeface="黑体" panose="02010609060101010101" pitchFamily="49" charset="-122"/>
            </a:endParaRPr>
          </a:p>
        </p:txBody>
      </p:sp>
      <p:sp>
        <p:nvSpPr>
          <p:cNvPr id="5" name="内容占位符 4"/>
          <p:cNvSpPr>
            <a:spLocks noGrp="1"/>
          </p:cNvSpPr>
          <p:nvPr>
            <p:ph idx="1"/>
          </p:nvPr>
        </p:nvSpPr>
        <p:spPr/>
        <p:txBody>
          <a:bodyPr/>
          <a:lstStyle/>
          <a:p>
            <a:endParaRPr lang="zh-CN" altLang="en-US" dirty="0"/>
          </a:p>
        </p:txBody>
      </p:sp>
      <p:pic>
        <p:nvPicPr>
          <p:cNvPr id="8" name="Picture 10" descr="C:\Users\Administrator\Desktop\ppt图片\2dafeb73ead672f073a75702222ab167.media.600x4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190" y="1268763"/>
            <a:ext cx="1376660" cy="99348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740721" y="1268762"/>
            <a:ext cx="3959504" cy="884463"/>
          </a:xfrm>
          <a:prstGeom prst="rect">
            <a:avLst/>
          </a:prstGeom>
          <a:gradFill flip="none" rotWithShape="1">
            <a:gsLst>
              <a:gs pos="0">
                <a:schemeClr val="accent1">
                  <a:lumMod val="20000"/>
                  <a:lumOff val="80000"/>
                </a:schemeClr>
              </a:gs>
              <a:gs pos="47000">
                <a:schemeClr val="accent1">
                  <a:lumMod val="0"/>
                  <a:lumOff val="100000"/>
                  <a:alpha val="74000"/>
                </a:schemeClr>
              </a:gs>
              <a:gs pos="100000">
                <a:schemeClr val="bg1"/>
              </a:gs>
            </a:gsLst>
            <a:path path="circle">
              <a:fillToRect r="100000" b="100000"/>
            </a:path>
            <a:tileRect l="-100000" t="-100000"/>
          </a:gradFill>
          <a:ln w="19050"/>
          <a:scene3d>
            <a:camera prst="orthographicFront"/>
            <a:lightRig rig="threePt" dir="t"/>
          </a:scene3d>
          <a:sp3d>
            <a:bevelT prst="relaxedInset"/>
          </a:sp3d>
        </p:spPr>
        <p:style>
          <a:lnRef idx="1">
            <a:schemeClr val="accent3"/>
          </a:lnRef>
          <a:fillRef idx="2">
            <a:schemeClr val="accent3"/>
          </a:fillRef>
          <a:effectRef idx="1">
            <a:schemeClr val="accent3"/>
          </a:effectRef>
          <a:fontRef idx="minor">
            <a:schemeClr val="dk1"/>
          </a:fontRef>
        </p:style>
        <p:txBody>
          <a:bodyPr rtlCol="0" anchor="ctr"/>
          <a:lstStyle/>
          <a:p>
            <a:pPr lvl="0"/>
            <a:r>
              <a:rPr lang="zh-CN" altLang="en-US" sz="2400" dirty="0" smtClean="0">
                <a:solidFill>
                  <a:srgbClr val="FF0000"/>
                </a:solidFill>
                <a:latin typeface="黑体" pitchFamily="49" charset="-122"/>
                <a:ea typeface="黑体" pitchFamily="49" charset="-122"/>
              </a:rPr>
              <a:t>数据采集</a:t>
            </a:r>
            <a:r>
              <a:rPr lang="en-US" altLang="zh-CN" sz="2400" dirty="0" smtClean="0">
                <a:solidFill>
                  <a:srgbClr val="FF0000"/>
                </a:solidFill>
                <a:latin typeface="黑体" pitchFamily="49" charset="-122"/>
                <a:ea typeface="黑体" pitchFamily="49" charset="-122"/>
              </a:rPr>
              <a:t>/</a:t>
            </a:r>
            <a:r>
              <a:rPr lang="zh-CN" altLang="en-US" sz="2400" dirty="0" smtClean="0">
                <a:solidFill>
                  <a:srgbClr val="FF0000"/>
                </a:solidFill>
                <a:latin typeface="黑体" pitchFamily="49" charset="-122"/>
                <a:ea typeface="黑体" pitchFamily="49" charset="-122"/>
              </a:rPr>
              <a:t>预处理</a:t>
            </a:r>
            <a:r>
              <a:rPr lang="zh-CN" altLang="en-US" sz="2400" dirty="0" smtClean="0">
                <a:latin typeface="黑体" pitchFamily="49" charset="-122"/>
                <a:ea typeface="黑体" pitchFamily="49" charset="-122"/>
              </a:rPr>
              <a:t>：来源单一，结构简单</a:t>
            </a:r>
            <a:endParaRPr lang="zh-CN" altLang="en-US" sz="2400" dirty="0">
              <a:latin typeface="黑体" pitchFamily="49" charset="-122"/>
              <a:ea typeface="黑体" pitchFamily="49" charset="-122"/>
            </a:endParaRPr>
          </a:p>
        </p:txBody>
      </p:sp>
      <p:sp>
        <p:nvSpPr>
          <p:cNvPr id="10" name="圆角矩形 9"/>
          <p:cNvSpPr/>
          <p:nvPr/>
        </p:nvSpPr>
        <p:spPr>
          <a:xfrm>
            <a:off x="5867400" y="1268760"/>
            <a:ext cx="3168650" cy="884463"/>
          </a:xfrm>
          <a:prstGeom prst="roundRect">
            <a:avLst/>
          </a:prstGeom>
          <a:gradFill flip="none" rotWithShape="1">
            <a:gsLst>
              <a:gs pos="0">
                <a:schemeClr val="accent1">
                  <a:lumMod val="20000"/>
                  <a:lumOff val="80000"/>
                </a:schemeClr>
              </a:gs>
              <a:gs pos="47000">
                <a:schemeClr val="accent1">
                  <a:lumMod val="0"/>
                  <a:lumOff val="100000"/>
                  <a:alpha val="74000"/>
                </a:schemeClr>
              </a:gs>
              <a:gs pos="100000">
                <a:schemeClr val="bg1"/>
              </a:gs>
            </a:gsLst>
            <a:path path="circle">
              <a:fillToRect r="100000" b="100000"/>
            </a:path>
            <a:tileRect l="-100000" t="-100000"/>
          </a:gradFill>
          <a:ln w="19050"/>
          <a:scene3d>
            <a:camera prst="orthographicFront"/>
            <a:lightRig rig="threePt" dir="t"/>
          </a:scene3d>
          <a:sp3d>
            <a:bevelT prst="relaxedInset"/>
          </a:sp3d>
        </p:spPr>
        <p:style>
          <a:lnRef idx="1">
            <a:schemeClr val="accent3"/>
          </a:lnRef>
          <a:fillRef idx="2">
            <a:schemeClr val="accent3"/>
          </a:fillRef>
          <a:effectRef idx="1">
            <a:schemeClr val="accent3"/>
          </a:effectRef>
          <a:fontRef idx="minor">
            <a:schemeClr val="dk1"/>
          </a:fontRef>
        </p:style>
        <p:txBody>
          <a:bodyPr rtlCol="0" anchor="ctr"/>
          <a:lstStyle/>
          <a:p>
            <a:pPr lvl="0" algn="ctr"/>
            <a:r>
              <a:rPr lang="zh-CN" altLang="en-US" sz="2400" b="1" dirty="0" smtClean="0">
                <a:latin typeface="黑体" pitchFamily="49" charset="-122"/>
                <a:ea typeface="黑体" pitchFamily="49" charset="-122"/>
              </a:rPr>
              <a:t>不适用多源、异构的海量繁杂数据</a:t>
            </a:r>
            <a:endParaRPr lang="zh-CN" altLang="en-US" sz="2400" b="1" dirty="0">
              <a:latin typeface="黑体" pitchFamily="49" charset="-122"/>
              <a:ea typeface="黑体" pitchFamily="49" charset="-122"/>
            </a:endParaRPr>
          </a:p>
        </p:txBody>
      </p:sp>
      <p:sp>
        <p:nvSpPr>
          <p:cNvPr id="11" name="矩形 10"/>
          <p:cNvSpPr/>
          <p:nvPr/>
        </p:nvSpPr>
        <p:spPr>
          <a:xfrm>
            <a:off x="1740721" y="2513263"/>
            <a:ext cx="3959504" cy="884463"/>
          </a:xfrm>
          <a:prstGeom prst="rect">
            <a:avLst/>
          </a:prstGeom>
          <a:gradFill flip="none" rotWithShape="1">
            <a:gsLst>
              <a:gs pos="0">
                <a:schemeClr val="accent1">
                  <a:lumMod val="20000"/>
                  <a:lumOff val="80000"/>
                </a:schemeClr>
              </a:gs>
              <a:gs pos="47000">
                <a:schemeClr val="accent1">
                  <a:lumMod val="0"/>
                  <a:lumOff val="100000"/>
                  <a:alpha val="74000"/>
                </a:schemeClr>
              </a:gs>
              <a:gs pos="100000">
                <a:schemeClr val="bg1"/>
              </a:gs>
            </a:gsLst>
            <a:path path="circle">
              <a:fillToRect r="100000" b="100000"/>
            </a:path>
            <a:tileRect l="-100000" t="-100000"/>
          </a:gradFill>
          <a:ln w="19050"/>
          <a:scene3d>
            <a:camera prst="orthographicFront"/>
            <a:lightRig rig="threePt" dir="t"/>
          </a:scene3d>
          <a:sp3d>
            <a:bevelT prst="relaxedInset"/>
          </a:sp3d>
        </p:spPr>
        <p:style>
          <a:lnRef idx="1">
            <a:schemeClr val="accent3"/>
          </a:lnRef>
          <a:fillRef idx="2">
            <a:schemeClr val="accent3"/>
          </a:fillRef>
          <a:effectRef idx="1">
            <a:schemeClr val="accent3"/>
          </a:effectRef>
          <a:fontRef idx="minor">
            <a:schemeClr val="dk1"/>
          </a:fontRef>
        </p:style>
        <p:txBody>
          <a:bodyPr rtlCol="0" anchor="ctr"/>
          <a:lstStyle/>
          <a:p>
            <a:pPr lvl="0"/>
            <a:r>
              <a:rPr lang="zh-CN" altLang="en-US" sz="2400" dirty="0" smtClean="0">
                <a:solidFill>
                  <a:srgbClr val="FF0000"/>
                </a:solidFill>
                <a:latin typeface="黑体" pitchFamily="49" charset="-122"/>
                <a:ea typeface="黑体" pitchFamily="49" charset="-122"/>
              </a:rPr>
              <a:t>数据存储管理</a:t>
            </a:r>
            <a:r>
              <a:rPr lang="zh-CN" altLang="en-US" sz="2400" dirty="0" smtClean="0">
                <a:latin typeface="黑体" pitchFamily="49" charset="-122"/>
                <a:ea typeface="黑体" pitchFamily="49" charset="-122"/>
              </a:rPr>
              <a:t>：量小，采用关系型和</a:t>
            </a:r>
            <a:r>
              <a:rPr lang="zh-CN" altLang="en-US" sz="2400" dirty="0">
                <a:latin typeface="黑体" pitchFamily="49" charset="-122"/>
                <a:ea typeface="黑体" pitchFamily="49" charset="-122"/>
              </a:rPr>
              <a:t>并行数据仓库即</a:t>
            </a:r>
            <a:r>
              <a:rPr lang="zh-CN" altLang="en-US" sz="2400" dirty="0" smtClean="0">
                <a:latin typeface="黑体" pitchFamily="49" charset="-122"/>
                <a:ea typeface="黑体" pitchFamily="49" charset="-122"/>
              </a:rPr>
              <a:t>可</a:t>
            </a:r>
            <a:endParaRPr lang="zh-CN" altLang="en-US" sz="2400" dirty="0">
              <a:latin typeface="黑体" pitchFamily="49" charset="-122"/>
              <a:ea typeface="黑体" pitchFamily="49" charset="-122"/>
            </a:endParaRPr>
          </a:p>
        </p:txBody>
      </p:sp>
      <p:sp>
        <p:nvSpPr>
          <p:cNvPr id="12" name="矩形 11"/>
          <p:cNvSpPr/>
          <p:nvPr/>
        </p:nvSpPr>
        <p:spPr>
          <a:xfrm>
            <a:off x="1763688" y="3799058"/>
            <a:ext cx="3959504" cy="884463"/>
          </a:xfrm>
          <a:prstGeom prst="rect">
            <a:avLst/>
          </a:prstGeom>
          <a:gradFill flip="none" rotWithShape="1">
            <a:gsLst>
              <a:gs pos="0">
                <a:schemeClr val="accent1">
                  <a:lumMod val="20000"/>
                  <a:lumOff val="80000"/>
                </a:schemeClr>
              </a:gs>
              <a:gs pos="47000">
                <a:schemeClr val="accent1">
                  <a:lumMod val="0"/>
                  <a:lumOff val="100000"/>
                  <a:alpha val="74000"/>
                </a:schemeClr>
              </a:gs>
              <a:gs pos="100000">
                <a:schemeClr val="bg1"/>
              </a:gs>
            </a:gsLst>
            <a:path path="circle">
              <a:fillToRect r="100000" b="100000"/>
            </a:path>
            <a:tileRect l="-100000" t="-100000"/>
          </a:gradFill>
          <a:ln w="19050"/>
          <a:scene3d>
            <a:camera prst="orthographicFront"/>
            <a:lightRig rig="threePt" dir="t"/>
          </a:scene3d>
          <a:sp3d>
            <a:bevelT prst="relaxedInset"/>
          </a:sp3d>
        </p:spPr>
        <p:style>
          <a:lnRef idx="1">
            <a:schemeClr val="accent3"/>
          </a:lnRef>
          <a:fillRef idx="2">
            <a:schemeClr val="accent3"/>
          </a:fillRef>
          <a:effectRef idx="1">
            <a:schemeClr val="accent3"/>
          </a:effectRef>
          <a:fontRef idx="minor">
            <a:schemeClr val="dk1"/>
          </a:fontRef>
        </p:style>
        <p:txBody>
          <a:bodyPr rtlCol="0" anchor="ctr"/>
          <a:lstStyle/>
          <a:p>
            <a:pPr lvl="0"/>
            <a:r>
              <a:rPr lang="zh-CN" altLang="en-US" sz="2400" dirty="0" smtClean="0">
                <a:solidFill>
                  <a:srgbClr val="FF0000"/>
                </a:solidFill>
                <a:latin typeface="黑体" panose="02010609060101010101" pitchFamily="49" charset="-122"/>
                <a:ea typeface="黑体" panose="02010609060101010101" pitchFamily="49" charset="-122"/>
              </a:rPr>
              <a:t>数据计算模式</a:t>
            </a:r>
            <a:r>
              <a:rPr lang="zh-CN" altLang="en-US" sz="2400" dirty="0" smtClean="0">
                <a:latin typeface="黑体" panose="02010609060101010101" pitchFamily="49" charset="-122"/>
                <a:ea typeface="黑体" panose="02010609060101010101" pitchFamily="49" charset="-122"/>
              </a:rPr>
              <a:t>：并非以数据为中心，以</a:t>
            </a:r>
            <a:r>
              <a:rPr lang="zh-CN" altLang="en-US" sz="2400" dirty="0">
                <a:latin typeface="黑体" panose="02010609060101010101" pitchFamily="49" charset="-122"/>
                <a:ea typeface="黑体" panose="02010609060101010101" pitchFamily="49" charset="-122"/>
              </a:rPr>
              <a:t>处理器为</a:t>
            </a:r>
            <a:r>
              <a:rPr lang="zh-CN" altLang="en-US" sz="2400" dirty="0" smtClean="0">
                <a:latin typeface="黑体" panose="02010609060101010101" pitchFamily="49" charset="-122"/>
                <a:ea typeface="黑体" panose="02010609060101010101" pitchFamily="49" charset="-122"/>
              </a:rPr>
              <a:t>中心</a:t>
            </a:r>
            <a:endParaRPr lang="zh-CN" altLang="en-US" sz="2400" dirty="0">
              <a:latin typeface="黑体" pitchFamily="49" charset="-122"/>
              <a:ea typeface="黑体" pitchFamily="49" charset="-122"/>
            </a:endParaRPr>
          </a:p>
        </p:txBody>
      </p:sp>
      <p:sp>
        <p:nvSpPr>
          <p:cNvPr id="13" name="圆角矩形 12"/>
          <p:cNvSpPr/>
          <p:nvPr/>
        </p:nvSpPr>
        <p:spPr>
          <a:xfrm>
            <a:off x="5868144" y="3799551"/>
            <a:ext cx="3168650" cy="884463"/>
          </a:xfrm>
          <a:prstGeom prst="roundRect">
            <a:avLst/>
          </a:prstGeom>
          <a:gradFill flip="none" rotWithShape="1">
            <a:gsLst>
              <a:gs pos="0">
                <a:schemeClr val="accent1">
                  <a:lumMod val="20000"/>
                  <a:lumOff val="80000"/>
                </a:schemeClr>
              </a:gs>
              <a:gs pos="47000">
                <a:schemeClr val="accent1">
                  <a:lumMod val="0"/>
                  <a:lumOff val="100000"/>
                  <a:alpha val="74000"/>
                </a:schemeClr>
              </a:gs>
              <a:gs pos="100000">
                <a:schemeClr val="bg1"/>
              </a:gs>
            </a:gsLst>
            <a:path path="circle">
              <a:fillToRect r="100000" b="100000"/>
            </a:path>
            <a:tileRect l="-100000" t="-100000"/>
          </a:gradFill>
          <a:ln w="19050"/>
          <a:scene3d>
            <a:camera prst="orthographicFront"/>
            <a:lightRig rig="threePt" dir="t"/>
          </a:scene3d>
          <a:sp3d>
            <a:bevelT prst="relaxedInset"/>
          </a:sp3d>
        </p:spPr>
        <p:style>
          <a:lnRef idx="1">
            <a:schemeClr val="accent3"/>
          </a:lnRef>
          <a:fillRef idx="2">
            <a:schemeClr val="accent3"/>
          </a:fillRef>
          <a:effectRef idx="1">
            <a:schemeClr val="accent3"/>
          </a:effectRef>
          <a:fontRef idx="minor">
            <a:schemeClr val="dk1"/>
          </a:fontRef>
        </p:style>
        <p:txBody>
          <a:bodyPr rtlCol="0" anchor="ctr"/>
          <a:lstStyle/>
          <a:p>
            <a:pPr lvl="0" algn="ctr"/>
            <a:r>
              <a:rPr lang="zh-CN" altLang="en-US" sz="2400" b="1" dirty="0" smtClean="0">
                <a:latin typeface="黑体" pitchFamily="49" charset="-122"/>
                <a:ea typeface="黑体" pitchFamily="49" charset="-122"/>
              </a:rPr>
              <a:t>导致数据移动开销，不适用大</a:t>
            </a:r>
            <a:r>
              <a:rPr lang="zh-CN" altLang="en-US" sz="2400" b="1" dirty="0">
                <a:latin typeface="黑体" pitchFamily="49" charset="-122"/>
                <a:ea typeface="黑体" pitchFamily="49" charset="-122"/>
              </a:rPr>
              <a:t>数据的需求</a:t>
            </a:r>
          </a:p>
        </p:txBody>
      </p:sp>
      <p:sp>
        <p:nvSpPr>
          <p:cNvPr id="14" name="圆角矩形 13"/>
          <p:cNvSpPr/>
          <p:nvPr/>
        </p:nvSpPr>
        <p:spPr>
          <a:xfrm>
            <a:off x="5868144" y="2492896"/>
            <a:ext cx="3168650" cy="884463"/>
          </a:xfrm>
          <a:prstGeom prst="roundRect">
            <a:avLst/>
          </a:prstGeom>
          <a:gradFill flip="none" rotWithShape="1">
            <a:gsLst>
              <a:gs pos="0">
                <a:schemeClr val="accent1">
                  <a:lumMod val="20000"/>
                  <a:lumOff val="80000"/>
                </a:schemeClr>
              </a:gs>
              <a:gs pos="47000">
                <a:schemeClr val="accent1">
                  <a:lumMod val="0"/>
                  <a:lumOff val="100000"/>
                  <a:alpha val="74000"/>
                </a:schemeClr>
              </a:gs>
              <a:gs pos="100000">
                <a:schemeClr val="bg1"/>
              </a:gs>
            </a:gsLst>
            <a:path path="circle">
              <a:fillToRect r="100000" b="100000"/>
            </a:path>
            <a:tileRect l="-100000" t="-100000"/>
          </a:gradFill>
          <a:ln w="19050"/>
          <a:scene3d>
            <a:camera prst="orthographicFront"/>
            <a:lightRig rig="threePt" dir="t"/>
          </a:scene3d>
          <a:sp3d>
            <a:bevelT prst="relaxedInset"/>
          </a:sp3d>
        </p:spPr>
        <p:style>
          <a:lnRef idx="1">
            <a:schemeClr val="accent3"/>
          </a:lnRef>
          <a:fillRef idx="2">
            <a:schemeClr val="accent3"/>
          </a:fillRef>
          <a:effectRef idx="1">
            <a:schemeClr val="accent3"/>
          </a:effectRef>
          <a:fontRef idx="minor">
            <a:schemeClr val="dk1"/>
          </a:fontRef>
        </p:style>
        <p:txBody>
          <a:bodyPr rtlCol="0" anchor="ctr"/>
          <a:lstStyle/>
          <a:p>
            <a:pPr lvl="0" algn="ctr"/>
            <a:r>
              <a:rPr lang="zh-CN" altLang="en-US" sz="2400" b="1" dirty="0">
                <a:latin typeface="黑体" pitchFamily="49" charset="-122"/>
                <a:ea typeface="黑体" pitchFamily="49" charset="-122"/>
              </a:rPr>
              <a:t>难以保证其可用性和扩展性</a:t>
            </a:r>
          </a:p>
        </p:txBody>
      </p:sp>
      <p:pic>
        <p:nvPicPr>
          <p:cNvPr id="38914" name="Picture 2" descr="C:\Users\Administrator\Desktop\big data\2012070412302732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56" y="2513264"/>
            <a:ext cx="1274026" cy="864096"/>
          </a:xfrm>
          <a:prstGeom prst="rect">
            <a:avLst/>
          </a:prstGeom>
          <a:noFill/>
          <a:extLst>
            <a:ext uri="{909E8E84-426E-40DD-AFC4-6F175D3DCCD1}">
              <a14:hiddenFill xmlns:a14="http://schemas.microsoft.com/office/drawing/2010/main">
                <a:solidFill>
                  <a:srgbClr val="FFFFFF"/>
                </a:solidFill>
              </a14:hiddenFill>
            </a:ext>
          </a:extLst>
        </p:spPr>
      </p:pic>
      <p:pic>
        <p:nvPicPr>
          <p:cNvPr id="38915" name="Picture 3" descr="C:\Users\Administrator\Desktop\big data\th (1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127" y="3852443"/>
            <a:ext cx="1182785" cy="89497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687" y="4950635"/>
            <a:ext cx="1347603" cy="1054131"/>
          </a:xfrm>
          <a:prstGeom prst="rect">
            <a:avLst/>
          </a:prstGeom>
        </p:spPr>
      </p:pic>
      <p:sp>
        <p:nvSpPr>
          <p:cNvPr id="18" name="矩形 17"/>
          <p:cNvSpPr/>
          <p:nvPr/>
        </p:nvSpPr>
        <p:spPr>
          <a:xfrm>
            <a:off x="1800300" y="5120303"/>
            <a:ext cx="3959504" cy="884463"/>
          </a:xfrm>
          <a:prstGeom prst="rect">
            <a:avLst/>
          </a:prstGeom>
          <a:gradFill flip="none" rotWithShape="1">
            <a:gsLst>
              <a:gs pos="0">
                <a:schemeClr val="accent1">
                  <a:lumMod val="20000"/>
                  <a:lumOff val="80000"/>
                </a:schemeClr>
              </a:gs>
              <a:gs pos="47000">
                <a:schemeClr val="accent1">
                  <a:lumMod val="0"/>
                  <a:lumOff val="100000"/>
                  <a:alpha val="74000"/>
                </a:schemeClr>
              </a:gs>
              <a:gs pos="100000">
                <a:schemeClr val="bg1"/>
              </a:gs>
            </a:gsLst>
            <a:path path="circle">
              <a:fillToRect r="100000" b="100000"/>
            </a:path>
            <a:tileRect l="-100000" t="-100000"/>
          </a:gradFill>
          <a:ln w="19050"/>
          <a:scene3d>
            <a:camera prst="orthographicFront"/>
            <a:lightRig rig="threePt" dir="t"/>
          </a:scene3d>
          <a:sp3d>
            <a:bevelT prst="relaxedInset"/>
          </a:sp3d>
        </p:spPr>
        <p:style>
          <a:lnRef idx="1">
            <a:schemeClr val="accent3"/>
          </a:lnRef>
          <a:fillRef idx="2">
            <a:schemeClr val="accent3"/>
          </a:fillRef>
          <a:effectRef idx="1">
            <a:schemeClr val="accent3"/>
          </a:effectRef>
          <a:fontRef idx="minor">
            <a:schemeClr val="dk1"/>
          </a:fontRef>
        </p:style>
        <p:txBody>
          <a:bodyPr rtlCol="0" anchor="ctr"/>
          <a:lstStyle/>
          <a:p>
            <a:pPr lvl="0"/>
            <a:r>
              <a:rPr lang="zh-CN" altLang="en-US" sz="2400" dirty="0" smtClean="0">
                <a:solidFill>
                  <a:srgbClr val="FF0000"/>
                </a:solidFill>
                <a:latin typeface="黑体" pitchFamily="49" charset="-122"/>
                <a:ea typeface="黑体" pitchFamily="49" charset="-122"/>
              </a:rPr>
              <a:t>数据分析挖掘</a:t>
            </a:r>
            <a:r>
              <a:rPr lang="zh-CN" altLang="en-US" sz="2400" dirty="0" smtClean="0">
                <a:latin typeface="黑体" pitchFamily="49" charset="-122"/>
                <a:ea typeface="黑体" pitchFamily="49" charset="-122"/>
              </a:rPr>
              <a:t>：缺乏异构、冲突及含噪处理机制</a:t>
            </a:r>
            <a:endParaRPr lang="zh-CN" altLang="en-US" sz="2400" dirty="0">
              <a:latin typeface="黑体" pitchFamily="49" charset="-122"/>
              <a:ea typeface="黑体" pitchFamily="49" charset="-122"/>
            </a:endParaRPr>
          </a:p>
        </p:txBody>
      </p:sp>
      <p:sp>
        <p:nvSpPr>
          <p:cNvPr id="19" name="圆角矩形 18"/>
          <p:cNvSpPr/>
          <p:nvPr/>
        </p:nvSpPr>
        <p:spPr>
          <a:xfrm>
            <a:off x="5965031" y="5120303"/>
            <a:ext cx="3168650" cy="884463"/>
          </a:xfrm>
          <a:prstGeom prst="roundRect">
            <a:avLst/>
          </a:prstGeom>
          <a:gradFill flip="none" rotWithShape="1">
            <a:gsLst>
              <a:gs pos="0">
                <a:schemeClr val="accent1">
                  <a:lumMod val="20000"/>
                  <a:lumOff val="80000"/>
                </a:schemeClr>
              </a:gs>
              <a:gs pos="47000">
                <a:schemeClr val="accent1">
                  <a:lumMod val="0"/>
                  <a:lumOff val="100000"/>
                  <a:alpha val="74000"/>
                </a:schemeClr>
              </a:gs>
              <a:gs pos="100000">
                <a:schemeClr val="bg1"/>
              </a:gs>
            </a:gsLst>
            <a:path path="circle">
              <a:fillToRect r="100000" b="100000"/>
            </a:path>
            <a:tileRect l="-100000" t="-100000"/>
          </a:gradFill>
          <a:ln w="19050"/>
          <a:scene3d>
            <a:camera prst="orthographicFront"/>
            <a:lightRig rig="threePt" dir="t"/>
          </a:scene3d>
          <a:sp3d>
            <a:bevelT prst="relaxedInset"/>
          </a:sp3d>
        </p:spPr>
        <p:style>
          <a:lnRef idx="1">
            <a:schemeClr val="accent3"/>
          </a:lnRef>
          <a:fillRef idx="2">
            <a:schemeClr val="accent3"/>
          </a:fillRef>
          <a:effectRef idx="1">
            <a:schemeClr val="accent3"/>
          </a:effectRef>
          <a:fontRef idx="minor">
            <a:schemeClr val="dk1"/>
          </a:fontRef>
        </p:style>
        <p:txBody>
          <a:bodyPr rtlCol="0" anchor="ctr"/>
          <a:lstStyle/>
          <a:p>
            <a:pPr lvl="0" algn="ctr"/>
            <a:r>
              <a:rPr lang="zh-CN" altLang="en-US" sz="2400" b="1" dirty="0" smtClean="0">
                <a:latin typeface="黑体" pitchFamily="49" charset="-122"/>
                <a:ea typeface="黑体" pitchFamily="49" charset="-122"/>
              </a:rPr>
              <a:t>无法完成大数据价值的可靠置信挖掘</a:t>
            </a:r>
            <a:endParaRPr lang="zh-CN" altLang="en-US" sz="2400" b="1" dirty="0">
              <a:latin typeface="黑体" pitchFamily="49" charset="-122"/>
              <a:ea typeface="黑体" pitchFamily="49" charset="-122"/>
            </a:endParaRPr>
          </a:p>
        </p:txBody>
      </p:sp>
      <p:sp>
        <p:nvSpPr>
          <p:cNvPr id="15" name="矩形 14"/>
          <p:cNvSpPr/>
          <p:nvPr/>
        </p:nvSpPr>
        <p:spPr>
          <a:xfrm>
            <a:off x="706238" y="2955494"/>
            <a:ext cx="7898210" cy="110032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dirty="0" smtClean="0">
                <a:solidFill>
                  <a:srgbClr val="FF0000"/>
                </a:solidFill>
                <a:latin typeface="黑体" panose="02010609060101010101" pitchFamily="49" charset="-122"/>
                <a:ea typeface="黑体" panose="02010609060101010101" pitchFamily="49" charset="-122"/>
              </a:rPr>
              <a:t>研究切合大数据特征的系列处理计算方法显得相当必要</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47227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8914"/>
                                        </p:tgtEl>
                                        <p:attrNameLst>
                                          <p:attrName>style.visibility</p:attrName>
                                        </p:attrNameLst>
                                      </p:cBhvr>
                                      <p:to>
                                        <p:strVal val="visible"/>
                                      </p:to>
                                    </p:set>
                                    <p:animEffect transition="in" filter="barn(inVertical)">
                                      <p:cBhvr>
                                        <p:cTn id="18" dur="500"/>
                                        <p:tgtEl>
                                          <p:spTgt spid="3891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8915"/>
                                        </p:tgtEl>
                                        <p:attrNameLst>
                                          <p:attrName>style.visibility</p:attrName>
                                        </p:attrNameLst>
                                      </p:cBhvr>
                                      <p:to>
                                        <p:strVal val="visible"/>
                                      </p:to>
                                    </p:set>
                                    <p:animEffect transition="in" filter="fade">
                                      <p:cBhvr>
                                        <p:cTn id="29" dur="500"/>
                                        <p:tgtEl>
                                          <p:spTgt spid="389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randombar(horizontal)">
                                      <p:cBhvr>
                                        <p:cTn id="40" dur="500"/>
                                        <p:tgtEl>
                                          <p:spTgt spid="17"/>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randombar(horizontal)">
                                      <p:cBhvr>
                                        <p:cTn id="43" dur="500"/>
                                        <p:tgtEl>
                                          <p:spTgt spid="1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randombar(horizontal)">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8" grpId="0" animBg="1"/>
      <p:bldP spid="19"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a:t>
            </a:r>
            <a:r>
              <a:rPr lang="zh-CN" altLang="en-US" dirty="0" smtClean="0">
                <a:latin typeface="黑体" panose="02010609060101010101" pitchFamily="49" charset="-122"/>
                <a:ea typeface="黑体" panose="02010609060101010101" pitchFamily="49" charset="-122"/>
              </a:rPr>
              <a:t>数据采集方法</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endParaRPr lang="zh-CN" altLang="en-US" dirty="0"/>
          </a:p>
        </p:txBody>
      </p:sp>
      <p:graphicFrame>
        <p:nvGraphicFramePr>
          <p:cNvPr id="4" name="内容占位符 3"/>
          <p:cNvGraphicFramePr>
            <a:graphicFrameLocks/>
          </p:cNvGraphicFramePr>
          <p:nvPr>
            <p:extLst>
              <p:ext uri="{D42A27DB-BD31-4B8C-83A1-F6EECF244321}">
                <p14:modId xmlns:p14="http://schemas.microsoft.com/office/powerpoint/2010/main" val="907644703"/>
              </p:ext>
            </p:extLst>
          </p:nvPr>
        </p:nvGraphicFramePr>
        <p:xfrm>
          <a:off x="251520" y="1268760"/>
          <a:ext cx="8568952" cy="4857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5044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49B8998-AE14-4B91-B26E-6485E3D40F9F}"/>
                                            </p:graphicEl>
                                          </p:spTgt>
                                        </p:tgtEl>
                                        <p:attrNameLst>
                                          <p:attrName>style.visibility</p:attrName>
                                        </p:attrNameLst>
                                      </p:cBhvr>
                                      <p:to>
                                        <p:strVal val="visible"/>
                                      </p:to>
                                    </p:set>
                                    <p:animEffect transition="in" filter="fade">
                                      <p:cBhvr>
                                        <p:cTn id="7" dur="500"/>
                                        <p:tgtEl>
                                          <p:spTgt spid="4">
                                            <p:graphicEl>
                                              <a:dgm id="{449B8998-AE14-4B91-B26E-6485E3D40F9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188B2064-8B07-4428-9038-E7B7B01A6660}"/>
                                            </p:graphicEl>
                                          </p:spTgt>
                                        </p:tgtEl>
                                        <p:attrNameLst>
                                          <p:attrName>style.visibility</p:attrName>
                                        </p:attrNameLst>
                                      </p:cBhvr>
                                      <p:to>
                                        <p:strVal val="visible"/>
                                      </p:to>
                                    </p:set>
                                    <p:animEffect transition="in" filter="fade">
                                      <p:cBhvr>
                                        <p:cTn id="10" dur="500"/>
                                        <p:tgtEl>
                                          <p:spTgt spid="4">
                                            <p:graphicEl>
                                              <a:dgm id="{188B2064-8B07-4428-9038-E7B7B01A666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BE8F9AE-BB37-4840-A6DA-94172FB759CE}"/>
                                            </p:graphicEl>
                                          </p:spTgt>
                                        </p:tgtEl>
                                        <p:attrNameLst>
                                          <p:attrName>style.visibility</p:attrName>
                                        </p:attrNameLst>
                                      </p:cBhvr>
                                      <p:to>
                                        <p:strVal val="visible"/>
                                      </p:to>
                                    </p:set>
                                    <p:animEffect transition="in" filter="fade">
                                      <p:cBhvr>
                                        <p:cTn id="13" dur="500"/>
                                        <p:tgtEl>
                                          <p:spTgt spid="4">
                                            <p:graphicEl>
                                              <a:dgm id="{8BE8F9AE-BB37-4840-A6DA-94172FB759C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69E3C990-4169-4AE7-8E0A-0420A82B766B}"/>
                                            </p:graphicEl>
                                          </p:spTgt>
                                        </p:tgtEl>
                                        <p:attrNameLst>
                                          <p:attrName>style.visibility</p:attrName>
                                        </p:attrNameLst>
                                      </p:cBhvr>
                                      <p:to>
                                        <p:strVal val="visible"/>
                                      </p:to>
                                    </p:set>
                                    <p:animEffect transition="in" filter="fade">
                                      <p:cBhvr>
                                        <p:cTn id="18" dur="500"/>
                                        <p:tgtEl>
                                          <p:spTgt spid="4">
                                            <p:graphicEl>
                                              <a:dgm id="{69E3C990-4169-4AE7-8E0A-0420A82B766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D971F1DB-7DF9-4F53-95FB-0573650DBCEC}"/>
                                            </p:graphicEl>
                                          </p:spTgt>
                                        </p:tgtEl>
                                        <p:attrNameLst>
                                          <p:attrName>style.visibility</p:attrName>
                                        </p:attrNameLst>
                                      </p:cBhvr>
                                      <p:to>
                                        <p:strVal val="visible"/>
                                      </p:to>
                                    </p:set>
                                    <p:animEffect transition="in" filter="fade">
                                      <p:cBhvr>
                                        <p:cTn id="23" dur="500"/>
                                        <p:tgtEl>
                                          <p:spTgt spid="4">
                                            <p:graphicEl>
                                              <a:dgm id="{D971F1DB-7DF9-4F53-95FB-0573650DBCEC}"/>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21F8F635-F4B2-4558-BC59-26CE00346E28}"/>
                                            </p:graphicEl>
                                          </p:spTgt>
                                        </p:tgtEl>
                                        <p:attrNameLst>
                                          <p:attrName>style.visibility</p:attrName>
                                        </p:attrNameLst>
                                      </p:cBhvr>
                                      <p:to>
                                        <p:strVal val="visible"/>
                                      </p:to>
                                    </p:set>
                                    <p:animEffect transition="in" filter="fade">
                                      <p:cBhvr>
                                        <p:cTn id="26" dur="500"/>
                                        <p:tgtEl>
                                          <p:spTgt spid="4">
                                            <p:graphicEl>
                                              <a:dgm id="{21F8F635-F4B2-4558-BC59-26CE00346E28}"/>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49AE6C11-BE67-44EC-AB35-C5EEEF5FC330}"/>
                                            </p:graphicEl>
                                          </p:spTgt>
                                        </p:tgtEl>
                                        <p:attrNameLst>
                                          <p:attrName>style.visibility</p:attrName>
                                        </p:attrNameLst>
                                      </p:cBhvr>
                                      <p:to>
                                        <p:strVal val="visible"/>
                                      </p:to>
                                    </p:set>
                                    <p:animEffect transition="in" filter="fade">
                                      <p:cBhvr>
                                        <p:cTn id="29" dur="500"/>
                                        <p:tgtEl>
                                          <p:spTgt spid="4">
                                            <p:graphicEl>
                                              <a:dgm id="{49AE6C11-BE67-44EC-AB35-C5EEEF5FC330}"/>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graphicEl>
                                              <a:dgm id="{EEAE7F49-5785-4B8F-863E-E91EBA9C8DA9}"/>
                                            </p:graphicEl>
                                          </p:spTgt>
                                        </p:tgtEl>
                                        <p:attrNameLst>
                                          <p:attrName>style.visibility</p:attrName>
                                        </p:attrNameLst>
                                      </p:cBhvr>
                                      <p:to>
                                        <p:strVal val="visible"/>
                                      </p:to>
                                    </p:set>
                                    <p:animEffect transition="in" filter="fade">
                                      <p:cBhvr>
                                        <p:cTn id="34" dur="500"/>
                                        <p:tgtEl>
                                          <p:spTgt spid="4">
                                            <p:graphicEl>
                                              <a:dgm id="{EEAE7F49-5785-4B8F-863E-E91EBA9C8DA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70F3EE10-4ADD-42F4-8CAE-1F1BD666DE4B}"/>
                                            </p:graphicEl>
                                          </p:spTgt>
                                        </p:tgtEl>
                                        <p:attrNameLst>
                                          <p:attrName>style.visibility</p:attrName>
                                        </p:attrNameLst>
                                      </p:cBhvr>
                                      <p:to>
                                        <p:strVal val="visible"/>
                                      </p:to>
                                    </p:set>
                                    <p:animEffect transition="in" filter="fade">
                                      <p:cBhvr>
                                        <p:cTn id="39" dur="500"/>
                                        <p:tgtEl>
                                          <p:spTgt spid="4">
                                            <p:graphicEl>
                                              <a:dgm id="{70F3EE10-4ADD-42F4-8CAE-1F1BD666DE4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2F7E5567-1068-4324-87D1-EECAD17F14BB}"/>
                                            </p:graphicEl>
                                          </p:spTgt>
                                        </p:tgtEl>
                                        <p:attrNameLst>
                                          <p:attrName>style.visibility</p:attrName>
                                        </p:attrNameLst>
                                      </p:cBhvr>
                                      <p:to>
                                        <p:strVal val="visible"/>
                                      </p:to>
                                    </p:set>
                                    <p:animEffect transition="in" filter="fade">
                                      <p:cBhvr>
                                        <p:cTn id="42" dur="500"/>
                                        <p:tgtEl>
                                          <p:spTgt spid="4">
                                            <p:graphicEl>
                                              <a:dgm id="{2F7E5567-1068-4324-87D1-EECAD17F14BB}"/>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graphicEl>
                                              <a:dgm id="{281CBA58-4413-4FD8-95E8-4EA9366F8B25}"/>
                                            </p:graphicEl>
                                          </p:spTgt>
                                        </p:tgtEl>
                                        <p:attrNameLst>
                                          <p:attrName>style.visibility</p:attrName>
                                        </p:attrNameLst>
                                      </p:cBhvr>
                                      <p:to>
                                        <p:strVal val="visible"/>
                                      </p:to>
                                    </p:set>
                                    <p:animEffect transition="in" filter="fade">
                                      <p:cBhvr>
                                        <p:cTn id="45" dur="500"/>
                                        <p:tgtEl>
                                          <p:spTgt spid="4">
                                            <p:graphicEl>
                                              <a:dgm id="{281CBA58-4413-4FD8-95E8-4EA9366F8B25}"/>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B8D5E403-1BB5-4677-9C37-E4FE6062FEDA}"/>
                                            </p:graphicEl>
                                          </p:spTgt>
                                        </p:tgtEl>
                                        <p:attrNameLst>
                                          <p:attrName>style.visibility</p:attrName>
                                        </p:attrNameLst>
                                      </p:cBhvr>
                                      <p:to>
                                        <p:strVal val="visible"/>
                                      </p:to>
                                    </p:set>
                                    <p:animEffect transition="in" filter="fade">
                                      <p:cBhvr>
                                        <p:cTn id="50" dur="500"/>
                                        <p:tgtEl>
                                          <p:spTgt spid="4">
                                            <p:graphicEl>
                                              <a:dgm id="{B8D5E403-1BB5-4677-9C37-E4FE6062FED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大数据预处理方法</a:t>
            </a:r>
          </a:p>
        </p:txBody>
      </p:sp>
      <p:grpSp>
        <p:nvGrpSpPr>
          <p:cNvPr id="26" name="组合 25"/>
          <p:cNvGrpSpPr/>
          <p:nvPr/>
        </p:nvGrpSpPr>
        <p:grpSpPr>
          <a:xfrm>
            <a:off x="657534" y="1941854"/>
            <a:ext cx="7358063" cy="2430611"/>
            <a:chOff x="571500" y="1143000"/>
            <a:chExt cx="7358063" cy="2430611"/>
          </a:xfrm>
        </p:grpSpPr>
        <p:grpSp>
          <p:nvGrpSpPr>
            <p:cNvPr id="6" name="组合 14"/>
            <p:cNvGrpSpPr>
              <a:grpSpLocks/>
            </p:cNvGrpSpPr>
            <p:nvPr/>
          </p:nvGrpSpPr>
          <p:grpSpPr bwMode="auto">
            <a:xfrm>
              <a:off x="571500" y="1143000"/>
              <a:ext cx="7358063" cy="1133475"/>
              <a:chOff x="714348" y="1142984"/>
              <a:chExt cx="7643866" cy="1509569"/>
            </a:xfrm>
          </p:grpSpPr>
          <p:sp>
            <p:nvSpPr>
              <p:cNvPr id="7" name="AutoShape 3"/>
              <p:cNvSpPr>
                <a:spLocks noChangeArrowheads="1"/>
              </p:cNvSpPr>
              <p:nvPr/>
            </p:nvSpPr>
            <p:spPr bwMode="gray">
              <a:xfrm>
                <a:off x="714348" y="1142984"/>
                <a:ext cx="7643866" cy="1509569"/>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8" name="AutoShape 4"/>
              <p:cNvSpPr>
                <a:spLocks noChangeArrowheads="1"/>
              </p:cNvSpPr>
              <p:nvPr/>
            </p:nvSpPr>
            <p:spPr bwMode="gray">
              <a:xfrm>
                <a:off x="838036" y="1271953"/>
                <a:ext cx="1447964" cy="1228374"/>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endParaRPr lang="zh-CN" altLang="en-US"/>
              </a:p>
            </p:txBody>
          </p:sp>
          <p:sp>
            <p:nvSpPr>
              <p:cNvPr id="9" name="Freeform 5"/>
              <p:cNvSpPr>
                <a:spLocks/>
              </p:cNvSpPr>
              <p:nvPr/>
            </p:nvSpPr>
            <p:spPr bwMode="gray">
              <a:xfrm>
                <a:off x="892154" y="1336664"/>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sp>
            <p:nvSpPr>
              <p:cNvPr id="10" name="Text Box 16"/>
              <p:cNvSpPr txBox="1">
                <a:spLocks noChangeArrowheads="1"/>
              </p:cNvSpPr>
              <p:nvPr/>
            </p:nvSpPr>
            <p:spPr bwMode="gray">
              <a:xfrm>
                <a:off x="928662" y="1576788"/>
                <a:ext cx="1219200" cy="491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b="1" dirty="0" smtClean="0">
                    <a:solidFill>
                      <a:schemeClr val="bg1"/>
                    </a:solidFill>
                  </a:rPr>
                  <a:t>数据抽取</a:t>
                </a:r>
                <a:endParaRPr lang="en-US" altLang="zh-CN" b="1" dirty="0">
                  <a:solidFill>
                    <a:schemeClr val="bg1"/>
                  </a:solidFill>
                </a:endParaRPr>
              </a:p>
            </p:txBody>
          </p:sp>
          <p:sp>
            <p:nvSpPr>
              <p:cNvPr id="11" name="Text Box 7"/>
              <p:cNvSpPr txBox="1">
                <a:spLocks noChangeArrowheads="1"/>
              </p:cNvSpPr>
              <p:nvPr/>
            </p:nvSpPr>
            <p:spPr bwMode="gray">
              <a:xfrm>
                <a:off x="2286000" y="1286752"/>
                <a:ext cx="5791857" cy="696828"/>
              </a:xfrm>
              <a:prstGeom prst="rect">
                <a:avLst/>
              </a:prstGeom>
              <a:noFill/>
              <a:ln w="9525" algn="ctr">
                <a:noFill/>
                <a:miter lim="800000"/>
                <a:headEnd/>
                <a:tailEnd/>
              </a:ln>
            </p:spPr>
            <p:txBody>
              <a:bodyPr>
                <a:spAutoFit/>
              </a:bodyPr>
              <a:lstStyle/>
              <a:p>
                <a:pPr eaLnBrk="0" hangingPunct="0">
                  <a:buFont typeface="Wingdings" pitchFamily="2" charset="2"/>
                  <a:buChar char="l"/>
                  <a:defRPr/>
                </a:pPr>
                <a:endParaRPr lang="en-US" altLang="zh-CN" sz="1400" dirty="0"/>
              </a:p>
              <a:p>
                <a:pPr eaLnBrk="0" hangingPunct="0">
                  <a:defRPr/>
                </a:pPr>
                <a:endParaRPr lang="en-US" altLang="zh-CN" sz="1400" dirty="0">
                  <a:effectLst>
                    <a:outerShdw blurRad="38100" dist="38100" dir="2700000" algn="tl">
                      <a:srgbClr val="C0C0C0"/>
                    </a:outerShdw>
                  </a:effectLst>
                </a:endParaRPr>
              </a:p>
            </p:txBody>
          </p:sp>
        </p:grpSp>
        <p:grpSp>
          <p:nvGrpSpPr>
            <p:cNvPr id="12" name="组合 15"/>
            <p:cNvGrpSpPr>
              <a:grpSpLocks/>
            </p:cNvGrpSpPr>
            <p:nvPr/>
          </p:nvGrpSpPr>
          <p:grpSpPr bwMode="auto">
            <a:xfrm>
              <a:off x="571500" y="2440136"/>
              <a:ext cx="7358063" cy="1133475"/>
              <a:chOff x="714348" y="1348282"/>
              <a:chExt cx="7643866" cy="1509706"/>
            </a:xfrm>
          </p:grpSpPr>
          <p:sp>
            <p:nvSpPr>
              <p:cNvPr id="13" name="AutoShape 3"/>
              <p:cNvSpPr>
                <a:spLocks noChangeArrowheads="1"/>
              </p:cNvSpPr>
              <p:nvPr/>
            </p:nvSpPr>
            <p:spPr bwMode="gray">
              <a:xfrm>
                <a:off x="714348" y="1348282"/>
                <a:ext cx="7643866" cy="1509706"/>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14" name="AutoShape 4"/>
              <p:cNvSpPr>
                <a:spLocks noChangeArrowheads="1"/>
              </p:cNvSpPr>
              <p:nvPr/>
            </p:nvSpPr>
            <p:spPr bwMode="gray">
              <a:xfrm>
                <a:off x="838036" y="1533592"/>
                <a:ext cx="1447964" cy="1228487"/>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endParaRPr lang="zh-CN" altLang="en-US"/>
              </a:p>
            </p:txBody>
          </p:sp>
          <p:sp>
            <p:nvSpPr>
              <p:cNvPr id="15" name="Freeform 5"/>
              <p:cNvSpPr>
                <a:spLocks/>
              </p:cNvSpPr>
              <p:nvPr/>
            </p:nvSpPr>
            <p:spPr bwMode="gray">
              <a:xfrm>
                <a:off x="892154" y="1584679"/>
                <a:ext cx="608012" cy="592139"/>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sp>
            <p:nvSpPr>
              <p:cNvPr id="16" name="Text Box 16"/>
              <p:cNvSpPr txBox="1">
                <a:spLocks noChangeArrowheads="1"/>
              </p:cNvSpPr>
              <p:nvPr/>
            </p:nvSpPr>
            <p:spPr bwMode="gray">
              <a:xfrm>
                <a:off x="952417" y="1834223"/>
                <a:ext cx="1219200" cy="49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b="1" dirty="0" smtClean="0">
                    <a:solidFill>
                      <a:schemeClr val="bg1"/>
                    </a:solidFill>
                  </a:rPr>
                  <a:t>数据清洗</a:t>
                </a:r>
                <a:endParaRPr lang="en-US" altLang="zh-CN" b="1" dirty="0">
                  <a:solidFill>
                    <a:schemeClr val="bg1"/>
                  </a:solidFill>
                </a:endParaRPr>
              </a:p>
            </p:txBody>
          </p:sp>
        </p:grpSp>
      </p:grpSp>
      <p:sp>
        <p:nvSpPr>
          <p:cNvPr id="27" name="矩形 26"/>
          <p:cNvSpPr/>
          <p:nvPr/>
        </p:nvSpPr>
        <p:spPr>
          <a:xfrm>
            <a:off x="862168" y="1383159"/>
            <a:ext cx="7270955"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dirty="0" smtClean="0">
                <a:solidFill>
                  <a:schemeClr val="tx1"/>
                </a:solidFill>
                <a:latin typeface="黑体" panose="02010609060101010101" pitchFamily="49" charset="-122"/>
                <a:ea typeface="黑体" panose="02010609060101010101" pitchFamily="49" charset="-122"/>
              </a:rPr>
              <a:t>主要</a:t>
            </a:r>
            <a:r>
              <a:rPr lang="zh-CN" altLang="en-US" sz="2400" dirty="0">
                <a:solidFill>
                  <a:schemeClr val="tx1"/>
                </a:solidFill>
                <a:latin typeface="黑体" panose="02010609060101010101" pitchFamily="49" charset="-122"/>
                <a:ea typeface="黑体" panose="02010609060101010101" pitchFamily="49" charset="-122"/>
              </a:rPr>
              <a:t>完成对</a:t>
            </a:r>
            <a:r>
              <a:rPr lang="zh-CN" altLang="en-US" sz="2400" dirty="0" smtClean="0">
                <a:solidFill>
                  <a:schemeClr val="tx1"/>
                </a:solidFill>
                <a:latin typeface="黑体" panose="02010609060101010101" pitchFamily="49" charset="-122"/>
                <a:ea typeface="黑体" panose="02010609060101010101" pitchFamily="49" charset="-122"/>
              </a:rPr>
              <a:t>已</a:t>
            </a:r>
            <a:r>
              <a:rPr lang="zh-CN" altLang="en-US" sz="2400" dirty="0">
                <a:solidFill>
                  <a:schemeClr val="tx1"/>
                </a:solidFill>
                <a:latin typeface="黑体" panose="02010609060101010101" pitchFamily="49" charset="-122"/>
                <a:ea typeface="黑体" panose="02010609060101010101" pitchFamily="49" charset="-122"/>
              </a:rPr>
              <a:t>采集</a:t>
            </a:r>
            <a:r>
              <a:rPr lang="zh-CN" altLang="en-US" sz="2400" dirty="0" smtClean="0">
                <a:solidFill>
                  <a:schemeClr val="tx1"/>
                </a:solidFill>
                <a:latin typeface="黑体" panose="02010609060101010101" pitchFamily="49" charset="-122"/>
                <a:ea typeface="黑体" panose="02010609060101010101" pitchFamily="49" charset="-122"/>
              </a:rPr>
              <a:t>数据的</a:t>
            </a:r>
            <a:r>
              <a:rPr lang="zh-CN" altLang="en-US" sz="2400" dirty="0" smtClean="0">
                <a:solidFill>
                  <a:srgbClr val="FF0000"/>
                </a:solidFill>
                <a:latin typeface="黑体" panose="02010609060101010101" pitchFamily="49" charset="-122"/>
                <a:ea typeface="黑体" panose="02010609060101010101" pitchFamily="49" charset="-122"/>
              </a:rPr>
              <a:t>抽取</a:t>
            </a:r>
            <a:r>
              <a:rPr lang="zh-CN" altLang="en-US" sz="2400" dirty="0">
                <a:solidFill>
                  <a:srgbClr val="FF0000"/>
                </a:solidFill>
                <a:latin typeface="黑体" panose="02010609060101010101" pitchFamily="49" charset="-122"/>
                <a:ea typeface="黑体" panose="02010609060101010101" pitchFamily="49" charset="-122"/>
              </a:rPr>
              <a:t>、清洗</a:t>
            </a:r>
            <a:r>
              <a:rPr lang="zh-CN" altLang="en-US" sz="2400" dirty="0">
                <a:solidFill>
                  <a:schemeClr val="tx1"/>
                </a:solidFill>
                <a:latin typeface="黑体" panose="02010609060101010101" pitchFamily="49" charset="-122"/>
                <a:ea typeface="黑体" panose="02010609060101010101" pitchFamily="49" charset="-122"/>
              </a:rPr>
              <a:t>等</a:t>
            </a:r>
            <a:r>
              <a:rPr lang="zh-CN" altLang="en-US" sz="2400" dirty="0" smtClean="0">
                <a:solidFill>
                  <a:schemeClr val="tx1"/>
                </a:solidFill>
                <a:latin typeface="黑体" panose="02010609060101010101" pitchFamily="49" charset="-122"/>
                <a:ea typeface="黑体" panose="02010609060101010101" pitchFamily="49" charset="-122"/>
              </a:rPr>
              <a:t>操作</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2318370" y="2057121"/>
            <a:ext cx="5277965" cy="923330"/>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因</a:t>
            </a:r>
            <a:r>
              <a:rPr lang="zh-CN" altLang="en-US" dirty="0">
                <a:latin typeface="黑体" panose="02010609060101010101" pitchFamily="49" charset="-122"/>
                <a:ea typeface="黑体" panose="02010609060101010101" pitchFamily="49" charset="-122"/>
              </a:rPr>
              <a:t>采集</a:t>
            </a:r>
            <a:r>
              <a:rPr lang="zh-CN" altLang="en-US" dirty="0" smtClean="0">
                <a:latin typeface="黑体" panose="02010609060101010101" pitchFamily="49" charset="-122"/>
                <a:ea typeface="黑体" panose="02010609060101010101" pitchFamily="49" charset="-122"/>
              </a:rPr>
              <a:t>数据具有</a:t>
            </a:r>
            <a:r>
              <a:rPr lang="zh-CN" altLang="en-US" dirty="0">
                <a:latin typeface="黑体" panose="02010609060101010101" pitchFamily="49" charset="-122"/>
                <a:ea typeface="黑体" panose="02010609060101010101" pitchFamily="49" charset="-122"/>
              </a:rPr>
              <a:t>多种结构和类型，数据</a:t>
            </a:r>
            <a:r>
              <a:rPr lang="zh-CN" altLang="en-US" dirty="0" smtClean="0">
                <a:latin typeface="黑体" panose="02010609060101010101" pitchFamily="49" charset="-122"/>
                <a:ea typeface="黑体" panose="02010609060101010101" pitchFamily="49" charset="-122"/>
              </a:rPr>
              <a:t>抽取可将</a:t>
            </a:r>
            <a:r>
              <a:rPr lang="zh-CN" altLang="en-US" dirty="0">
                <a:latin typeface="黑体" panose="02010609060101010101" pitchFamily="49" charset="-122"/>
                <a:ea typeface="黑体" panose="02010609060101010101" pitchFamily="49" charset="-122"/>
              </a:rPr>
              <a:t>这些复杂的数据转化为单一的或者便于处理的构型，以达到快速分析处理的目的</a:t>
            </a:r>
          </a:p>
        </p:txBody>
      </p:sp>
      <p:sp>
        <p:nvSpPr>
          <p:cNvPr id="30" name="矩形 29"/>
          <p:cNvSpPr/>
          <p:nvPr/>
        </p:nvSpPr>
        <p:spPr>
          <a:xfrm>
            <a:off x="2314265" y="3441774"/>
            <a:ext cx="5431458" cy="923330"/>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对于</a:t>
            </a:r>
            <a:r>
              <a:rPr lang="zh-CN" altLang="en-US" dirty="0">
                <a:latin typeface="黑体" panose="02010609060101010101" pitchFamily="49" charset="-122"/>
                <a:ea typeface="黑体" panose="02010609060101010101" pitchFamily="49" charset="-122"/>
              </a:rPr>
              <a:t>大数据，并不全是有价值</a:t>
            </a:r>
            <a:r>
              <a:rPr lang="zh-CN" altLang="en-US" dirty="0" smtClean="0">
                <a:latin typeface="黑体" panose="02010609060101010101" pitchFamily="49" charset="-122"/>
                <a:ea typeface="黑体" panose="02010609060101010101" pitchFamily="49" charset="-122"/>
              </a:rPr>
              <a:t>的</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无关数据、冲突或错误干扰项），需清洗“去噪”</a:t>
            </a:r>
            <a:r>
              <a:rPr lang="zh-CN" altLang="en-US" dirty="0">
                <a:latin typeface="黑体" panose="02010609060101010101" pitchFamily="49" charset="-122"/>
                <a:ea typeface="黑体" panose="02010609060101010101" pitchFamily="49" charset="-122"/>
              </a:rPr>
              <a:t>从而提取出有效数据。</a:t>
            </a:r>
          </a:p>
        </p:txBody>
      </p:sp>
      <p:sp>
        <p:nvSpPr>
          <p:cNvPr id="32" name="TextBox 31"/>
          <p:cNvSpPr txBox="1"/>
          <p:nvPr/>
        </p:nvSpPr>
        <p:spPr>
          <a:xfrm>
            <a:off x="1413972" y="5271591"/>
            <a:ext cx="671915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黑体" panose="02010609060101010101" pitchFamily="49" charset="-122"/>
                <a:ea typeface="黑体" panose="02010609060101010101" pitchFamily="49" charset="-122"/>
              </a:rPr>
              <a:t>为随后的数据管理和分析挖掘提供良好支撑！</a:t>
            </a:r>
            <a:endParaRPr lang="zh-CN" altLang="en-US" sz="2400" dirty="0">
              <a:latin typeface="黑体" panose="02010609060101010101" pitchFamily="49" charset="-122"/>
              <a:ea typeface="黑体" panose="02010609060101010101" pitchFamily="49" charset="-122"/>
            </a:endParaRPr>
          </a:p>
        </p:txBody>
      </p:sp>
      <p:sp>
        <p:nvSpPr>
          <p:cNvPr id="34" name="云形标注 33"/>
          <p:cNvSpPr/>
          <p:nvPr/>
        </p:nvSpPr>
        <p:spPr>
          <a:xfrm>
            <a:off x="6084168" y="2658065"/>
            <a:ext cx="2769035" cy="2362448"/>
          </a:xfrm>
          <a:prstGeom prst="cloudCallout">
            <a:avLst>
              <a:gd name="adj1" fmla="val -23929"/>
              <a:gd name="adj2" fmla="val 6411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a:latin typeface="黑体" panose="02010609060101010101" pitchFamily="49" charset="-122"/>
                <a:ea typeface="黑体" panose="02010609060101010101" pitchFamily="49" charset="-122"/>
              </a:rPr>
              <a:t>处理海量数据时，如果不对数据进行预处理，单纯地依赖服务器的计算能力，是否能够满足大数据场景下对处理速度、处理精确性等要求呢？</a:t>
            </a:r>
          </a:p>
        </p:txBody>
      </p:sp>
      <p:pic>
        <p:nvPicPr>
          <p:cNvPr id="41988" name="Picture 4" descr="http://www.seoconsultants.com/just-say-no/images/no-yes-480.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3829" y="3281357"/>
            <a:ext cx="1302487" cy="1302487"/>
          </a:xfrm>
          <a:prstGeom prst="rect">
            <a:avLst/>
          </a:prstGeom>
          <a:noFill/>
          <a:extLst>
            <a:ext uri="{909E8E84-426E-40DD-AFC4-6F175D3DCCD1}">
              <a14:hiddenFill xmlns:a14="http://schemas.microsoft.com/office/drawing/2010/main">
                <a:solidFill>
                  <a:srgbClr val="FFFFFF"/>
                </a:solidFill>
              </a14:hiddenFill>
            </a:ext>
          </a:extLst>
        </p:spPr>
      </p:pic>
      <p:sp>
        <p:nvSpPr>
          <p:cNvPr id="23" name="下箭头 22"/>
          <p:cNvSpPr/>
          <p:nvPr/>
        </p:nvSpPr>
        <p:spPr>
          <a:xfrm>
            <a:off x="3990664" y="4576856"/>
            <a:ext cx="1080120" cy="515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dirty="0">
              <a:solidFill>
                <a:schemeClr val="tx1"/>
              </a:solidFill>
            </a:endParaRPr>
          </a:p>
        </p:txBody>
      </p:sp>
    </p:spTree>
    <p:extLst>
      <p:ext uri="{BB962C8B-B14F-4D97-AF65-F5344CB8AC3E}">
        <p14:creationId xmlns:p14="http://schemas.microsoft.com/office/powerpoint/2010/main" val="309078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arn(inVertical)">
                                      <p:cBhvr>
                                        <p:cTn id="15" dur="500"/>
                                        <p:tgtEl>
                                          <p:spTgt spid="2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inVertical)">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ppt_x"/>
                                          </p:val>
                                        </p:tav>
                                        <p:tav tm="100000">
                                          <p:val>
                                            <p:strVal val="#ppt_x"/>
                                          </p:val>
                                        </p:tav>
                                      </p:tavLst>
                                    </p:anim>
                                    <p:anim calcmode="lin" valueType="num">
                                      <p:cBhvr additive="base">
                                        <p:cTn id="3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arn(inVertical)">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41988"/>
                                        </p:tgtEl>
                                        <p:attrNameLst>
                                          <p:attrName>style.visibility</p:attrName>
                                        </p:attrNameLst>
                                      </p:cBhvr>
                                      <p:to>
                                        <p:strVal val="visible"/>
                                      </p:to>
                                    </p:set>
                                    <p:animEffect transition="in" filter="randombar(horizontal)">
                                      <p:cBhvr>
                                        <p:cTn id="41"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0" grpId="0"/>
      <p:bldP spid="32" grpId="0" animBg="1"/>
      <p:bldP spid="34"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互联网"/>
          <p:cNvPicPr>
            <a:picLocks noChangeAspect="1" noChangeArrowheads="1"/>
          </p:cNvPicPr>
          <p:nvPr/>
        </p:nvPicPr>
        <p:blipFill>
          <a:blip r:embed="rId3"/>
          <a:srcRect t="14583"/>
          <a:stretch>
            <a:fillRect/>
          </a:stretch>
        </p:blipFill>
        <p:spPr bwMode="auto">
          <a:xfrm>
            <a:off x="323528" y="1212295"/>
            <a:ext cx="8280920" cy="5304958"/>
          </a:xfrm>
          <a:prstGeom prst="rect">
            <a:avLst/>
          </a:prstGeom>
          <a:noFill/>
          <a:ln w="9525">
            <a:noFill/>
            <a:miter lim="800000"/>
            <a:headEnd/>
            <a:tailEnd/>
          </a:ln>
        </p:spPr>
      </p:pic>
      <p:sp>
        <p:nvSpPr>
          <p:cNvPr id="5" name="云形标注 4"/>
          <p:cNvSpPr/>
          <p:nvPr/>
        </p:nvSpPr>
        <p:spPr>
          <a:xfrm>
            <a:off x="6444208" y="4509120"/>
            <a:ext cx="2160240" cy="1440160"/>
          </a:xfrm>
          <a:prstGeom prst="cloudCallout">
            <a:avLst>
              <a:gd name="adj1" fmla="val -93585"/>
              <a:gd name="adj2" fmla="val -889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latin typeface="黑体" panose="02010609060101010101" pitchFamily="49" charset="-122"/>
                <a:ea typeface="黑体" panose="02010609060101010101" pitchFamily="49" charset="-122"/>
              </a:rPr>
              <a:t>反映</a:t>
            </a:r>
            <a:r>
              <a:rPr lang="zh-CN" altLang="en-US" dirty="0" smtClean="0">
                <a:latin typeface="黑体" panose="02010609060101010101" pitchFamily="49" charset="-122"/>
                <a:ea typeface="黑体" panose="02010609060101010101" pitchFamily="49" charset="-122"/>
              </a:rPr>
              <a:t>到数据量上是什么情况？</a:t>
            </a:r>
            <a:endParaRPr lang="zh-CN" altLang="en-US" dirty="0">
              <a:latin typeface="黑体" panose="02010609060101010101" pitchFamily="49" charset="-122"/>
              <a:ea typeface="黑体" panose="02010609060101010101" pitchFamily="49" charset="-122"/>
            </a:endParaRPr>
          </a:p>
        </p:txBody>
      </p:sp>
      <p:sp>
        <p:nvSpPr>
          <p:cNvPr id="6" name="标题 1"/>
          <p:cNvSpPr txBox="1">
            <a:spLocks/>
          </p:cNvSpPr>
          <p:nvPr/>
        </p:nvSpPr>
        <p:spPr>
          <a:xfrm>
            <a:off x="683568" y="1242832"/>
            <a:ext cx="8229600" cy="7778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3600" dirty="0" smtClean="0">
              <a:latin typeface="黑体" panose="02010609060101010101" pitchFamily="49" charset="-122"/>
              <a:ea typeface="黑体" panose="02010609060101010101" pitchFamily="49" charset="-122"/>
            </a:endParaRPr>
          </a:p>
        </p:txBody>
      </p:sp>
      <p:sp>
        <p:nvSpPr>
          <p:cNvPr id="7" name="标题 1"/>
          <p:cNvSpPr txBox="1">
            <a:spLocks/>
          </p:cNvSpPr>
          <p:nvPr/>
        </p:nvSpPr>
        <p:spPr>
          <a:xfrm>
            <a:off x="1374656" y="2924944"/>
            <a:ext cx="6696744" cy="100811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smtClean="0">
                <a:solidFill>
                  <a:srgbClr val="FF0000"/>
                </a:solidFill>
                <a:latin typeface="黑体" panose="02010609060101010101" pitchFamily="49" charset="-122"/>
                <a:ea typeface="黑体" panose="02010609060101010101" pitchFamily="49" charset="-122"/>
              </a:rPr>
              <a:t>“网上一分钟，人间一万年！”</a:t>
            </a:r>
            <a:endParaRPr lang="en-US" altLang="zh-CN" sz="3600" dirty="0" smtClean="0">
              <a:solidFill>
                <a:srgbClr val="FF0000"/>
              </a:solidFill>
              <a:latin typeface="黑体" panose="02010609060101010101" pitchFamily="49" charset="-122"/>
              <a:ea typeface="黑体" panose="02010609060101010101" pitchFamily="49" charset="-122"/>
            </a:endParaRPr>
          </a:p>
        </p:txBody>
      </p:sp>
      <p:sp>
        <p:nvSpPr>
          <p:cNvPr id="9" name="矩形 8"/>
          <p:cNvSpPr/>
          <p:nvPr/>
        </p:nvSpPr>
        <p:spPr>
          <a:xfrm>
            <a:off x="1374656" y="0"/>
            <a:ext cx="5501600" cy="1138773"/>
          </a:xfrm>
          <a:prstGeom prst="rect">
            <a:avLst/>
          </a:prstGeom>
        </p:spPr>
        <p:txBody>
          <a:bodyPr wrap="square">
            <a:spAutoFit/>
          </a:bodyPr>
          <a:lstStyle/>
          <a:p>
            <a:r>
              <a:rPr lang="zh-CN" altLang="zh-CN" sz="4000" dirty="0" smtClean="0">
                <a:solidFill>
                  <a:schemeClr val="bg1"/>
                </a:solidFill>
                <a:latin typeface="黑体" panose="02010609060101010101" pitchFamily="49" charset="-122"/>
                <a:ea typeface="黑体" panose="02010609060101010101" pitchFamily="49" charset="-122"/>
              </a:rPr>
              <a:t>大数据的</a:t>
            </a:r>
            <a:r>
              <a:rPr lang="zh-CN" altLang="en-US" sz="4000" dirty="0" smtClean="0">
                <a:solidFill>
                  <a:schemeClr val="bg1"/>
                </a:solidFill>
                <a:latin typeface="黑体" panose="02010609060101010101" pitchFamily="49" charset="-122"/>
                <a:ea typeface="黑体" panose="02010609060101010101" pitchFamily="49" charset="-122"/>
              </a:rPr>
              <a:t>背景意义</a:t>
            </a:r>
            <a:endParaRPr lang="en-US" altLang="zh-CN" sz="4000" dirty="0" smtClean="0">
              <a:solidFill>
                <a:schemeClr val="bg1"/>
              </a:solidFill>
              <a:latin typeface="黑体" panose="02010609060101010101" pitchFamily="49" charset="-122"/>
              <a:ea typeface="黑体" panose="02010609060101010101" pitchFamily="49" charset="-122"/>
            </a:endParaRPr>
          </a:p>
          <a:p>
            <a:r>
              <a:rPr lang="en-US" altLang="zh-CN" sz="2800" dirty="0" smtClean="0">
                <a:solidFill>
                  <a:schemeClr val="bg1"/>
                </a:solidFill>
                <a:latin typeface="黑体" panose="02010609060101010101" pitchFamily="49" charset="-122"/>
                <a:ea typeface="黑体" panose="02010609060101010101" pitchFamily="49" charset="-122"/>
              </a:rPr>
              <a:t>		——</a:t>
            </a:r>
            <a:r>
              <a:rPr lang="zh-CN" altLang="en-US" sz="2800" dirty="0" smtClean="0">
                <a:solidFill>
                  <a:schemeClr val="bg1"/>
                </a:solidFill>
                <a:latin typeface="黑体" panose="02010609060101010101" pitchFamily="49" charset="-122"/>
                <a:ea typeface="黑体" panose="02010609060101010101" pitchFamily="49" charset="-122"/>
              </a:rPr>
              <a:t>信息爆炸增长</a:t>
            </a:r>
            <a:endParaRPr lang="zh-CN" altLang="en-US" sz="2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63168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a:t>
            </a:r>
            <a:r>
              <a:rPr lang="zh-CN" altLang="en-US" dirty="0" smtClean="0">
                <a:latin typeface="黑体" panose="02010609060101010101" pitchFamily="49" charset="-122"/>
                <a:ea typeface="黑体" panose="02010609060101010101" pitchFamily="49" charset="-122"/>
              </a:rPr>
              <a:t>数据采集</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预处理关键技术</a:t>
            </a:r>
            <a:endParaRPr lang="zh-CN" altLang="en-US" dirty="0">
              <a:latin typeface="黑体" panose="02010609060101010101" pitchFamily="49" charset="-122"/>
              <a:ea typeface="黑体" panose="02010609060101010101" pitchFamily="49" charset="-122"/>
            </a:endParaRPr>
          </a:p>
        </p:txBody>
      </p:sp>
      <p:graphicFrame>
        <p:nvGraphicFramePr>
          <p:cNvPr id="5" name="内容占位符 4"/>
          <p:cNvGraphicFramePr>
            <a:graphicFrameLocks noGrp="1"/>
          </p:cNvGraphicFramePr>
          <p:nvPr>
            <p:ph idx="1"/>
            <p:extLst>
              <p:ext uri="{D42A27DB-BD31-4B8C-83A1-F6EECF244321}">
                <p14:modId xmlns:p14="http://schemas.microsoft.com/office/powerpoint/2010/main" val="259985804"/>
              </p:ext>
            </p:extLst>
          </p:nvPr>
        </p:nvGraphicFramePr>
        <p:xfrm>
          <a:off x="539552" y="1340768"/>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2048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a:t>
            </a:r>
            <a:r>
              <a:rPr lang="zh-CN" altLang="en-US" dirty="0" smtClean="0">
                <a:latin typeface="黑体" panose="02010609060101010101" pitchFamily="49" charset="-122"/>
                <a:ea typeface="黑体" panose="02010609060101010101" pitchFamily="49" charset="-122"/>
              </a:rPr>
              <a:t>数据存储管理关键技术</a:t>
            </a:r>
            <a:endParaRPr lang="zh-CN" altLang="en-US" dirty="0">
              <a:latin typeface="黑体" panose="02010609060101010101" pitchFamily="49" charset="-122"/>
              <a:ea typeface="黑体" panose="02010609060101010101" pitchFamily="49" charset="-122"/>
            </a:endParaRPr>
          </a:p>
        </p:txBody>
      </p:sp>
      <p:grpSp>
        <p:nvGrpSpPr>
          <p:cNvPr id="26" name="组合 25"/>
          <p:cNvGrpSpPr/>
          <p:nvPr/>
        </p:nvGrpSpPr>
        <p:grpSpPr>
          <a:xfrm>
            <a:off x="672790" y="1927669"/>
            <a:ext cx="7358064" cy="2746615"/>
            <a:chOff x="571499" y="1142999"/>
            <a:chExt cx="7358064" cy="2746615"/>
          </a:xfrm>
        </p:grpSpPr>
        <p:grpSp>
          <p:nvGrpSpPr>
            <p:cNvPr id="6" name="组合 14"/>
            <p:cNvGrpSpPr>
              <a:grpSpLocks/>
            </p:cNvGrpSpPr>
            <p:nvPr/>
          </p:nvGrpSpPr>
          <p:grpSpPr bwMode="auto">
            <a:xfrm>
              <a:off x="571500" y="1142999"/>
              <a:ext cx="7358063" cy="693315"/>
              <a:chOff x="714348" y="1142985"/>
              <a:chExt cx="7643866" cy="923363"/>
            </a:xfrm>
          </p:grpSpPr>
          <p:sp>
            <p:nvSpPr>
              <p:cNvPr id="7" name="AutoShape 3"/>
              <p:cNvSpPr>
                <a:spLocks noChangeArrowheads="1"/>
              </p:cNvSpPr>
              <p:nvPr/>
            </p:nvSpPr>
            <p:spPr bwMode="gray">
              <a:xfrm>
                <a:off x="714348" y="1142985"/>
                <a:ext cx="7643866" cy="923363"/>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8" name="AutoShape 4"/>
              <p:cNvSpPr>
                <a:spLocks noChangeArrowheads="1"/>
              </p:cNvSpPr>
              <p:nvPr/>
            </p:nvSpPr>
            <p:spPr bwMode="gray">
              <a:xfrm>
                <a:off x="927666" y="1286752"/>
                <a:ext cx="1309826" cy="696828"/>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r>
                  <a:rPr lang="zh-CN" altLang="en-US" b="1" dirty="0">
                    <a:solidFill>
                      <a:schemeClr val="bg1"/>
                    </a:solidFill>
                  </a:rPr>
                  <a:t>规模</a:t>
                </a:r>
                <a:r>
                  <a:rPr lang="zh-CN" altLang="en-US" b="1" dirty="0" smtClean="0">
                    <a:solidFill>
                      <a:schemeClr val="bg1"/>
                    </a:solidFill>
                  </a:rPr>
                  <a:t>巨大</a:t>
                </a:r>
                <a:endParaRPr lang="en-US" altLang="zh-CN" b="1" dirty="0">
                  <a:solidFill>
                    <a:schemeClr val="bg1"/>
                  </a:solidFill>
                </a:endParaRPr>
              </a:p>
            </p:txBody>
          </p:sp>
          <p:sp>
            <p:nvSpPr>
              <p:cNvPr id="9" name="Freeform 5"/>
              <p:cNvSpPr>
                <a:spLocks/>
              </p:cNvSpPr>
              <p:nvPr/>
            </p:nvSpPr>
            <p:spPr bwMode="gray">
              <a:xfrm>
                <a:off x="940386" y="1336665"/>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sp>
            <p:nvSpPr>
              <p:cNvPr id="11" name="Text Box 7"/>
              <p:cNvSpPr txBox="1">
                <a:spLocks noChangeArrowheads="1"/>
              </p:cNvSpPr>
              <p:nvPr/>
            </p:nvSpPr>
            <p:spPr bwMode="gray">
              <a:xfrm>
                <a:off x="2286000" y="1286752"/>
                <a:ext cx="5791857" cy="696828"/>
              </a:xfrm>
              <a:prstGeom prst="rect">
                <a:avLst/>
              </a:prstGeom>
              <a:noFill/>
              <a:ln w="9525" algn="ctr">
                <a:noFill/>
                <a:miter lim="800000"/>
                <a:headEnd/>
                <a:tailEnd/>
              </a:ln>
            </p:spPr>
            <p:txBody>
              <a:bodyPr>
                <a:spAutoFit/>
              </a:bodyPr>
              <a:lstStyle/>
              <a:p>
                <a:pPr eaLnBrk="0" hangingPunct="0">
                  <a:buFont typeface="Wingdings" pitchFamily="2" charset="2"/>
                  <a:buChar char="l"/>
                  <a:defRPr/>
                </a:pPr>
                <a:endParaRPr lang="en-US" altLang="zh-CN" sz="1400" dirty="0"/>
              </a:p>
              <a:p>
                <a:pPr eaLnBrk="0" hangingPunct="0">
                  <a:defRPr/>
                </a:pPr>
                <a:endParaRPr lang="en-US" altLang="zh-CN" sz="1400" dirty="0">
                  <a:effectLst>
                    <a:outerShdw blurRad="38100" dist="38100" dir="2700000" algn="tl">
                      <a:srgbClr val="C0C0C0"/>
                    </a:outerShdw>
                  </a:effectLst>
                </a:endParaRPr>
              </a:p>
            </p:txBody>
          </p:sp>
        </p:grpSp>
        <p:grpSp>
          <p:nvGrpSpPr>
            <p:cNvPr id="12" name="组合 15"/>
            <p:cNvGrpSpPr>
              <a:grpSpLocks/>
            </p:cNvGrpSpPr>
            <p:nvPr/>
          </p:nvGrpSpPr>
          <p:grpSpPr bwMode="auto">
            <a:xfrm>
              <a:off x="571499" y="2133580"/>
              <a:ext cx="7358064" cy="1756034"/>
              <a:chOff x="714347" y="939972"/>
              <a:chExt cx="7643867" cy="2338909"/>
            </a:xfrm>
          </p:grpSpPr>
          <p:sp>
            <p:nvSpPr>
              <p:cNvPr id="13" name="AutoShape 3"/>
              <p:cNvSpPr>
                <a:spLocks noChangeArrowheads="1"/>
              </p:cNvSpPr>
              <p:nvPr/>
            </p:nvSpPr>
            <p:spPr bwMode="gray">
              <a:xfrm>
                <a:off x="714348" y="939972"/>
                <a:ext cx="7643866" cy="973360"/>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14" name="AutoShape 4"/>
              <p:cNvSpPr>
                <a:spLocks noChangeArrowheads="1"/>
              </p:cNvSpPr>
              <p:nvPr/>
            </p:nvSpPr>
            <p:spPr bwMode="gray">
              <a:xfrm>
                <a:off x="976173" y="1089763"/>
                <a:ext cx="1309826" cy="741418"/>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r>
                  <a:rPr lang="zh-CN" altLang="en-US" b="1" dirty="0" smtClean="0">
                    <a:solidFill>
                      <a:schemeClr val="bg1"/>
                    </a:solidFill>
                  </a:rPr>
                  <a:t>管理复杂</a:t>
                </a:r>
                <a:endParaRPr lang="zh-CN" altLang="en-US" b="1" dirty="0">
                  <a:solidFill>
                    <a:schemeClr val="bg1"/>
                  </a:solidFill>
                </a:endParaRPr>
              </a:p>
            </p:txBody>
          </p:sp>
          <p:sp>
            <p:nvSpPr>
              <p:cNvPr id="15" name="Freeform 5"/>
              <p:cNvSpPr>
                <a:spLocks/>
              </p:cNvSpPr>
              <p:nvPr/>
            </p:nvSpPr>
            <p:spPr bwMode="gray">
              <a:xfrm>
                <a:off x="1015190" y="1140707"/>
                <a:ext cx="608012" cy="592139"/>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sp>
            <p:nvSpPr>
              <p:cNvPr id="23" name="AutoShape 3"/>
              <p:cNvSpPr>
                <a:spLocks noChangeArrowheads="1"/>
              </p:cNvSpPr>
              <p:nvPr/>
            </p:nvSpPr>
            <p:spPr bwMode="gray">
              <a:xfrm>
                <a:off x="714347" y="2342694"/>
                <a:ext cx="7643866" cy="93618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28" name="AutoShape 4"/>
              <p:cNvSpPr>
                <a:spLocks noChangeArrowheads="1"/>
              </p:cNvSpPr>
              <p:nvPr/>
            </p:nvSpPr>
            <p:spPr bwMode="gray">
              <a:xfrm>
                <a:off x="976174" y="2483438"/>
                <a:ext cx="1309826" cy="741418"/>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r>
                  <a:rPr lang="zh-CN" altLang="en-US" b="1" dirty="0" smtClean="0">
                    <a:solidFill>
                      <a:schemeClr val="bg1"/>
                    </a:solidFill>
                  </a:rPr>
                  <a:t>上层需求</a:t>
                </a:r>
                <a:endParaRPr lang="zh-CN" altLang="en-US" b="1" dirty="0">
                  <a:solidFill>
                    <a:schemeClr val="bg1"/>
                  </a:solidFill>
                </a:endParaRPr>
              </a:p>
            </p:txBody>
          </p:sp>
          <p:sp>
            <p:nvSpPr>
              <p:cNvPr id="33" name="Freeform 5"/>
              <p:cNvSpPr>
                <a:spLocks/>
              </p:cNvSpPr>
              <p:nvPr/>
            </p:nvSpPr>
            <p:spPr bwMode="gray">
              <a:xfrm>
                <a:off x="1015190" y="2483438"/>
                <a:ext cx="608012" cy="592139"/>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grpSp>
      </p:grpSp>
      <p:sp>
        <p:nvSpPr>
          <p:cNvPr id="27" name="矩形 26"/>
          <p:cNvSpPr/>
          <p:nvPr/>
        </p:nvSpPr>
        <p:spPr>
          <a:xfrm>
            <a:off x="862168" y="1383159"/>
            <a:ext cx="7270955"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dirty="0">
                <a:solidFill>
                  <a:schemeClr val="tx1"/>
                </a:solidFill>
                <a:latin typeface="黑体" panose="02010609060101010101" pitchFamily="49" charset="-122"/>
                <a:ea typeface="黑体" panose="02010609060101010101" pitchFamily="49" charset="-122"/>
              </a:rPr>
              <a:t>大数据给存储系统带来了</a:t>
            </a:r>
            <a:r>
              <a:rPr lang="en-US" altLang="zh-CN" sz="2400" dirty="0">
                <a:solidFill>
                  <a:schemeClr val="tx1"/>
                </a:solidFill>
                <a:latin typeface="黑体" panose="02010609060101010101" pitchFamily="49" charset="-122"/>
                <a:ea typeface="黑体" panose="02010609060101010101" pitchFamily="49" charset="-122"/>
              </a:rPr>
              <a:t>3</a:t>
            </a:r>
            <a:r>
              <a:rPr lang="zh-CN" altLang="en-US" sz="2400" dirty="0">
                <a:solidFill>
                  <a:schemeClr val="tx1"/>
                </a:solidFill>
                <a:latin typeface="黑体" panose="02010609060101010101" pitchFamily="49" charset="-122"/>
                <a:ea typeface="黑体" panose="02010609060101010101" pitchFamily="49" charset="-122"/>
              </a:rPr>
              <a:t>个方面的</a:t>
            </a:r>
            <a:r>
              <a:rPr lang="zh-CN" altLang="en-US" sz="2400" dirty="0" smtClean="0">
                <a:solidFill>
                  <a:schemeClr val="tx1"/>
                </a:solidFill>
                <a:latin typeface="黑体" panose="02010609060101010101" pitchFamily="49" charset="-122"/>
                <a:ea typeface="黑体" panose="02010609060101010101" pitchFamily="49" charset="-122"/>
              </a:rPr>
              <a:t>挑战：</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2318369" y="2060848"/>
            <a:ext cx="5697227" cy="646331"/>
          </a:xfrm>
          <a:prstGeom prst="rect">
            <a:avLst/>
          </a:prstGeom>
        </p:spPr>
        <p:txBody>
          <a:bodyPr wrap="squar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存储规模大</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，达到</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PB</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1000TB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）甚至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1000PB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）量级</a:t>
            </a:r>
          </a:p>
        </p:txBody>
      </p:sp>
      <p:sp>
        <p:nvSpPr>
          <p:cNvPr id="30" name="矩形 29"/>
          <p:cNvSpPr/>
          <p:nvPr/>
        </p:nvSpPr>
        <p:spPr>
          <a:xfrm>
            <a:off x="2370312" y="2941032"/>
            <a:ext cx="5431458"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存储管理复杂，</a:t>
            </a:r>
            <a:r>
              <a:rPr lang="zh-CN" altLang="en-US" dirty="0" smtClean="0">
                <a:latin typeface="黑体" panose="02010609060101010101" pitchFamily="49" charset="-122"/>
                <a:ea typeface="黑体" panose="02010609060101010101" pitchFamily="49" charset="-122"/>
              </a:rPr>
              <a:t>需兼顾</a:t>
            </a:r>
            <a:r>
              <a:rPr lang="zh-CN" altLang="en-US" dirty="0">
                <a:latin typeface="黑体" panose="02010609060101010101" pitchFamily="49" charset="-122"/>
                <a:ea typeface="黑体" panose="02010609060101010101" pitchFamily="49" charset="-122"/>
              </a:rPr>
              <a:t>结构化</a:t>
            </a:r>
            <a:r>
              <a:rPr lang="zh-CN" altLang="en-US" dirty="0" smtClean="0">
                <a:latin typeface="黑体" panose="02010609060101010101" pitchFamily="49" charset="-122"/>
                <a:ea typeface="黑体" panose="02010609060101010101" pitchFamily="49" charset="-122"/>
              </a:rPr>
              <a:t>、非</a:t>
            </a:r>
            <a:r>
              <a:rPr lang="zh-CN" altLang="en-US" dirty="0">
                <a:latin typeface="黑体" panose="02010609060101010101" pitchFamily="49" charset="-122"/>
                <a:ea typeface="黑体" panose="02010609060101010101" pitchFamily="49" charset="-122"/>
              </a:rPr>
              <a:t>结构化和半</a:t>
            </a:r>
            <a:r>
              <a:rPr lang="zh-CN" altLang="en-US" dirty="0" smtClean="0">
                <a:latin typeface="黑体" panose="02010609060101010101" pitchFamily="49" charset="-122"/>
                <a:ea typeface="黑体" panose="02010609060101010101" pitchFamily="49" charset="-122"/>
              </a:rPr>
              <a:t>结构化数据</a:t>
            </a:r>
            <a:endParaRPr lang="zh-CN" altLang="en-US" dirty="0">
              <a:latin typeface="黑体" panose="02010609060101010101" pitchFamily="49" charset="-122"/>
              <a:ea typeface="黑体" panose="02010609060101010101" pitchFamily="49" charset="-122"/>
            </a:endParaRPr>
          </a:p>
        </p:txBody>
      </p:sp>
      <p:sp>
        <p:nvSpPr>
          <p:cNvPr id="32" name="TextBox 31"/>
          <p:cNvSpPr txBox="1"/>
          <p:nvPr/>
        </p:nvSpPr>
        <p:spPr>
          <a:xfrm>
            <a:off x="1311703" y="5445224"/>
            <a:ext cx="671915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400" dirty="0">
                <a:latin typeface="黑体" panose="02010609060101010101" pitchFamily="49" charset="-122"/>
                <a:ea typeface="黑体" panose="02010609060101010101" pitchFamily="49" charset="-122"/>
              </a:rPr>
              <a:t>在</a:t>
            </a:r>
            <a:r>
              <a:rPr lang="zh-CN" altLang="en-US" sz="2400" dirty="0" smtClean="0">
                <a:latin typeface="黑体" panose="02010609060101010101" pitchFamily="49" charset="-122"/>
                <a:ea typeface="黑体" panose="02010609060101010101" pitchFamily="49" charset="-122"/>
              </a:rPr>
              <a:t>大数据</a:t>
            </a:r>
            <a:r>
              <a:rPr lang="zh-CN" altLang="en-US" sz="2400" dirty="0">
                <a:latin typeface="黑体" panose="02010609060101010101" pitchFamily="49" charset="-122"/>
                <a:ea typeface="黑体" panose="02010609060101010101" pitchFamily="49" charset="-122"/>
              </a:rPr>
              <a:t>背景下，解决这些问题的技术难度成倍提高</a:t>
            </a:r>
            <a:r>
              <a:rPr lang="zh-CN" altLang="en-US" sz="2400" dirty="0" smtClean="0">
                <a:latin typeface="黑体" panose="02010609060101010101" pitchFamily="49" charset="-122"/>
                <a:ea typeface="黑体" panose="02010609060101010101" pitchFamily="49" charset="-122"/>
              </a:rPr>
              <a:t>，最终引起</a:t>
            </a:r>
            <a:r>
              <a:rPr lang="zh-CN" altLang="en-US" sz="2400" dirty="0" smtClean="0">
                <a:solidFill>
                  <a:srgbClr val="FF0000"/>
                </a:solidFill>
                <a:latin typeface="黑体" panose="02010609060101010101" pitchFamily="49" charset="-122"/>
                <a:ea typeface="黑体" panose="02010609060101010101" pitchFamily="49" charset="-122"/>
              </a:rPr>
              <a:t>存储管理技术</a:t>
            </a:r>
            <a:r>
              <a:rPr lang="zh-CN" altLang="en-US"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分布式文件系统</a:t>
            </a:r>
            <a:r>
              <a:rPr lang="zh-CN" altLang="en-US" sz="2400" dirty="0">
                <a:latin typeface="黑体" panose="02010609060101010101" pitchFamily="49" charset="-122"/>
                <a:ea typeface="黑体" panose="02010609060101010101" pitchFamily="49" charset="-122"/>
              </a:rPr>
              <a:t>和</a:t>
            </a:r>
            <a:r>
              <a:rPr lang="zh-CN" altLang="en-US" sz="2400" dirty="0">
                <a:solidFill>
                  <a:srgbClr val="FF0000"/>
                </a:solidFill>
                <a:latin typeface="黑体" panose="02010609060101010101" pitchFamily="49" charset="-122"/>
                <a:ea typeface="黑体" panose="02010609060101010101" pitchFamily="49" charset="-122"/>
              </a:rPr>
              <a:t>分布式数据库</a:t>
            </a:r>
            <a:r>
              <a:rPr lang="zh-CN" altLang="en-US" sz="2400" dirty="0">
                <a:latin typeface="黑体" panose="02010609060101010101" pitchFamily="49" charset="-122"/>
                <a:ea typeface="黑体" panose="02010609060101010101" pitchFamily="49" charset="-122"/>
              </a:rPr>
              <a:t>）的</a:t>
            </a:r>
            <a:r>
              <a:rPr lang="zh-CN" altLang="en-US" sz="2400" dirty="0" smtClean="0">
                <a:latin typeface="黑体" panose="02010609060101010101" pitchFamily="49" charset="-122"/>
                <a:ea typeface="黑体" panose="02010609060101010101" pitchFamily="49" charset="-122"/>
              </a:rPr>
              <a:t>质变</a:t>
            </a:r>
            <a:endParaRPr lang="zh-CN" altLang="en-US" sz="2400" dirty="0">
              <a:latin typeface="黑体" panose="02010609060101010101" pitchFamily="49" charset="-122"/>
              <a:ea typeface="黑体" panose="02010609060101010101" pitchFamily="49" charset="-122"/>
            </a:endParaRPr>
          </a:p>
        </p:txBody>
      </p:sp>
      <p:sp>
        <p:nvSpPr>
          <p:cNvPr id="31" name="矩形 30"/>
          <p:cNvSpPr/>
          <p:nvPr/>
        </p:nvSpPr>
        <p:spPr>
          <a:xfrm>
            <a:off x="2329521" y="4005064"/>
            <a:ext cx="5431458"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数据服务的种类和水平要求高，换言之，上层应用对存储系统的性能、可靠性等指标有不同的要求</a:t>
            </a:r>
          </a:p>
        </p:txBody>
      </p:sp>
      <p:sp>
        <p:nvSpPr>
          <p:cNvPr id="2" name="下箭头 1"/>
          <p:cNvSpPr/>
          <p:nvPr/>
        </p:nvSpPr>
        <p:spPr>
          <a:xfrm>
            <a:off x="4067944" y="4941168"/>
            <a:ext cx="109903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592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arn(inVertical)">
                                      <p:cBhvr>
                                        <p:cTn id="15" dur="500"/>
                                        <p:tgtEl>
                                          <p:spTgt spid="2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inVertical)">
                                      <p:cBhvr>
                                        <p:cTn id="18" dur="500"/>
                                        <p:tgtEl>
                                          <p:spTgt spid="3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arn(inVertical)">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circle(in)">
                                      <p:cBhvr>
                                        <p:cTn id="26" dur="2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circle(in)">
                                      <p:cBhvr>
                                        <p:cTn id="31"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0" grpId="0"/>
      <p:bldP spid="32" grpId="0" animBg="1"/>
      <p:bldP spid="31" grpId="0"/>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 y="116632"/>
            <a:ext cx="6779096" cy="778098"/>
          </a:xfrm>
        </p:spPr>
        <p:txBody>
          <a:bodyPr>
            <a:normAutofit fontScale="90000"/>
          </a:bodyPr>
          <a:lstStyle/>
          <a:p>
            <a:r>
              <a:rPr lang="zh-CN" altLang="en-US" sz="4400" dirty="0" smtClean="0">
                <a:latin typeface="黑体" panose="02010609060101010101" pitchFamily="49" charset="-122"/>
                <a:ea typeface="黑体" panose="02010609060101010101" pitchFamily="49" charset="-122"/>
              </a:rPr>
              <a:t>大数据存储管理关键技术</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黑体" panose="02010609060101010101" pitchFamily="49" charset="-122"/>
                <a:ea typeface="黑体" panose="02010609060101010101" pitchFamily="49" charset="-122"/>
              </a:rPr>
              <a:t>分布式文件系统</a:t>
            </a:r>
            <a:endParaRPr lang="zh-CN" altLang="en-US" sz="3600" dirty="0"/>
          </a:p>
        </p:txBody>
      </p:sp>
      <p:sp>
        <p:nvSpPr>
          <p:cNvPr id="6" name="矩形 5"/>
          <p:cNvSpPr/>
          <p:nvPr/>
        </p:nvSpPr>
        <p:spPr>
          <a:xfrm>
            <a:off x="755576" y="1469624"/>
            <a:ext cx="6984776"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sz="2000" dirty="0" smtClean="0">
                <a:solidFill>
                  <a:schemeClr val="tx1"/>
                </a:solidFill>
                <a:latin typeface="黑体" panose="02010609060101010101" pitchFamily="49" charset="-122"/>
                <a:ea typeface="黑体" panose="02010609060101010101" pitchFamily="49" charset="-122"/>
              </a:rPr>
              <a:t>分布式文件存储系统需</a:t>
            </a:r>
            <a:r>
              <a:rPr lang="zh-CN" altLang="en-US" sz="2000" dirty="0">
                <a:solidFill>
                  <a:schemeClr val="tx1"/>
                </a:solidFill>
                <a:latin typeface="黑体" panose="02010609060101010101" pitchFamily="49" charset="-122"/>
                <a:ea typeface="黑体" panose="02010609060101010101" pitchFamily="49" charset="-122"/>
              </a:rPr>
              <a:t>满足容错性和高吞吐量</a:t>
            </a:r>
            <a:r>
              <a:rPr lang="zh-CN" altLang="en-US" sz="2000" dirty="0" smtClean="0">
                <a:solidFill>
                  <a:schemeClr val="tx1"/>
                </a:solidFill>
                <a:latin typeface="黑体" panose="02010609060101010101" pitchFamily="49" charset="-122"/>
                <a:ea typeface="黑体" panose="02010609060101010101" pitchFamily="49" charset="-122"/>
              </a:rPr>
              <a:t>。代表技术为：</a:t>
            </a:r>
            <a:r>
              <a:rPr lang="en-US" altLang="zh-CN" sz="2000" dirty="0" smtClean="0">
                <a:solidFill>
                  <a:schemeClr val="tx1"/>
                </a:solidFill>
                <a:latin typeface="黑体" panose="02010609060101010101" pitchFamily="49" charset="-122"/>
                <a:ea typeface="黑体" panose="02010609060101010101" pitchFamily="49" charset="-122"/>
              </a:rPr>
              <a:t>Google</a:t>
            </a:r>
            <a:r>
              <a:rPr lang="zh-CN" altLang="en-US" sz="2000" dirty="0">
                <a:solidFill>
                  <a:schemeClr val="tx1"/>
                </a:solidFill>
                <a:latin typeface="黑体" panose="02010609060101010101" pitchFamily="49" charset="-122"/>
                <a:ea typeface="黑体" panose="02010609060101010101" pitchFamily="49" charset="-122"/>
              </a:rPr>
              <a:t>的</a:t>
            </a:r>
            <a:r>
              <a:rPr lang="en-US" altLang="zh-CN" sz="2000" dirty="0">
                <a:solidFill>
                  <a:srgbClr val="FF0000"/>
                </a:solidFill>
                <a:latin typeface="黑体" panose="02010609060101010101" pitchFamily="49" charset="-122"/>
                <a:ea typeface="黑体" panose="02010609060101010101" pitchFamily="49" charset="-122"/>
              </a:rPr>
              <a:t>GFS</a:t>
            </a:r>
            <a:r>
              <a:rPr lang="zh-CN" altLang="en-US" sz="2000" dirty="0">
                <a:solidFill>
                  <a:schemeClr val="tx1"/>
                </a:solidFill>
                <a:latin typeface="黑体" panose="02010609060101010101" pitchFamily="49" charset="-122"/>
                <a:ea typeface="黑体" panose="02010609060101010101" pitchFamily="49" charset="-122"/>
              </a:rPr>
              <a:t>和</a:t>
            </a:r>
            <a:r>
              <a:rPr lang="en-US" altLang="zh-CN" sz="2000" dirty="0">
                <a:solidFill>
                  <a:schemeClr val="tx1"/>
                </a:solidFill>
                <a:latin typeface="黑体" panose="02010609060101010101" pitchFamily="49" charset="-122"/>
                <a:ea typeface="黑体" panose="02010609060101010101" pitchFamily="49" charset="-122"/>
              </a:rPr>
              <a:t>Hadoop</a:t>
            </a:r>
            <a:r>
              <a:rPr lang="zh-CN" altLang="en-US" sz="2000" dirty="0">
                <a:solidFill>
                  <a:schemeClr val="tx1"/>
                </a:solidFill>
                <a:latin typeface="黑体" panose="02010609060101010101" pitchFamily="49" charset="-122"/>
                <a:ea typeface="黑体" panose="02010609060101010101" pitchFamily="49" charset="-122"/>
              </a:rPr>
              <a:t>的</a:t>
            </a:r>
            <a:r>
              <a:rPr lang="en-US" altLang="zh-CN" sz="2000" dirty="0" smtClean="0">
                <a:solidFill>
                  <a:srgbClr val="FF0000"/>
                </a:solidFill>
                <a:latin typeface="黑体" panose="02010609060101010101" pitchFamily="49" charset="-122"/>
                <a:ea typeface="黑体" panose="02010609060101010101" pitchFamily="49" charset="-122"/>
              </a:rPr>
              <a:t>HDFS</a:t>
            </a:r>
            <a:r>
              <a:rPr lang="zh-CN" altLang="en-US" sz="2000" dirty="0" smtClean="0">
                <a:solidFill>
                  <a:schemeClr val="tx1"/>
                </a:solidFill>
                <a:latin typeface="黑体" panose="02010609060101010101" pitchFamily="49" charset="-122"/>
                <a:ea typeface="黑体" panose="02010609060101010101" pitchFamily="49" charset="-122"/>
              </a:rPr>
              <a:t>，</a:t>
            </a:r>
            <a:r>
              <a:rPr lang="en-US" altLang="zh-CN" sz="2000" dirty="0">
                <a:solidFill>
                  <a:schemeClr val="tx1"/>
                </a:solidFill>
                <a:latin typeface="黑体" panose="02010609060101010101" pitchFamily="49" charset="-122"/>
                <a:ea typeface="黑体" panose="02010609060101010101" pitchFamily="49" charset="-122"/>
              </a:rPr>
              <a:t>HDFS</a:t>
            </a:r>
            <a:r>
              <a:rPr lang="zh-CN" altLang="en-US" sz="2000" dirty="0">
                <a:solidFill>
                  <a:schemeClr val="tx1"/>
                </a:solidFill>
                <a:latin typeface="黑体" panose="02010609060101010101" pitchFamily="49" charset="-122"/>
                <a:ea typeface="黑体" panose="02010609060101010101" pitchFamily="49" charset="-122"/>
              </a:rPr>
              <a:t>是</a:t>
            </a:r>
            <a:r>
              <a:rPr lang="en-US" altLang="zh-CN" sz="2000" dirty="0">
                <a:solidFill>
                  <a:schemeClr val="tx1"/>
                </a:solidFill>
                <a:latin typeface="黑体" panose="02010609060101010101" pitchFamily="49" charset="-122"/>
                <a:ea typeface="黑体" panose="02010609060101010101" pitchFamily="49" charset="-122"/>
              </a:rPr>
              <a:t>GFS</a:t>
            </a:r>
            <a:r>
              <a:rPr lang="zh-CN" altLang="en-US" sz="2000" dirty="0">
                <a:solidFill>
                  <a:schemeClr val="tx1"/>
                </a:solidFill>
                <a:latin typeface="黑体" panose="02010609060101010101" pitchFamily="49" charset="-122"/>
                <a:ea typeface="黑体" panose="02010609060101010101" pitchFamily="49" charset="-122"/>
              </a:rPr>
              <a:t>的开源</a:t>
            </a:r>
            <a:r>
              <a:rPr lang="zh-CN" altLang="en-US" sz="2000" dirty="0" smtClean="0">
                <a:solidFill>
                  <a:schemeClr val="tx1"/>
                </a:solidFill>
                <a:latin typeface="黑体" panose="02010609060101010101" pitchFamily="49" charset="-122"/>
                <a:ea typeface="黑体" panose="02010609060101010101" pitchFamily="49" charset="-122"/>
              </a:rPr>
              <a:t>实现。</a:t>
            </a:r>
            <a:endParaRPr lang="zh-CN" altLang="en-US" sz="2000" dirty="0">
              <a:solidFill>
                <a:schemeClr val="tx1"/>
              </a:solidFill>
              <a:latin typeface="黑体" panose="02010609060101010101" pitchFamily="49" charset="-122"/>
              <a:ea typeface="黑体" panose="02010609060101010101" pitchFamily="49" charset="-122"/>
            </a:endParaRPr>
          </a:p>
        </p:txBody>
      </p:sp>
      <p:pic>
        <p:nvPicPr>
          <p:cNvPr id="46082" name="Picture 2" descr="http://hi.csdn.net/attachment/201006/12/0_1276351997du5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4" y="2276872"/>
            <a:ext cx="7432253" cy="30338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827584" y="5332427"/>
            <a:ext cx="684076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smtClean="0">
                <a:latin typeface="黑体" panose="02010609060101010101" pitchFamily="49" charset="-122"/>
                <a:ea typeface="黑体" panose="02010609060101010101" pitchFamily="49" charset="-122"/>
              </a:rPr>
              <a:t>采用</a:t>
            </a:r>
            <a:r>
              <a:rPr lang="zh-CN" altLang="en-US" dirty="0">
                <a:latin typeface="黑体" panose="02010609060101010101" pitchFamily="49" charset="-122"/>
                <a:ea typeface="黑体" panose="02010609060101010101" pitchFamily="49" charset="-122"/>
              </a:rPr>
              <a:t>主从控制模式，即主节点存储元数据、接收应用请求并且根据请求类型进行应答，从节点则负责存储数据。当用户访问数据时，与主节点交互的只有指令，并根据主节点返回的数据存储位置，直接与存储节点交互获得数据，避免主节点出现瓶颈</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7" name="矩形 6"/>
          <p:cNvSpPr/>
          <p:nvPr/>
        </p:nvSpPr>
        <p:spPr>
          <a:xfrm>
            <a:off x="6515794" y="2348880"/>
            <a:ext cx="1152128" cy="50405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t>GFS</a:t>
            </a:r>
            <a:endParaRPr lang="zh-CN" altLang="en-US" dirty="0"/>
          </a:p>
        </p:txBody>
      </p:sp>
      <p:pic>
        <p:nvPicPr>
          <p:cNvPr id="9" name="Picture 4" descr="http://www.quuxlabs.com/wp-content/uploads/2010/08/HDFS-Architecture-600x41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795761"/>
            <a:ext cx="5715000" cy="39433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502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6082"/>
                                        </p:tgtEl>
                                        <p:attrNameLst>
                                          <p:attrName>style.visibility</p:attrName>
                                        </p:attrNameLst>
                                      </p:cBhvr>
                                      <p:to>
                                        <p:strVal val="visible"/>
                                      </p:to>
                                    </p:set>
                                    <p:animEffect transition="in" filter="circle(in)">
                                      <p:cBhvr>
                                        <p:cTn id="12" dur="2000"/>
                                        <p:tgtEl>
                                          <p:spTgt spid="46082"/>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55576" y="1549241"/>
            <a:ext cx="6984776" cy="1015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sz="2000" dirty="0" smtClean="0">
                <a:solidFill>
                  <a:schemeClr val="tx1"/>
                </a:solidFill>
                <a:latin typeface="黑体" panose="02010609060101010101" pitchFamily="49" charset="-122"/>
                <a:ea typeface="黑体" panose="02010609060101010101" pitchFamily="49" charset="-122"/>
              </a:rPr>
              <a:t>数据</a:t>
            </a:r>
            <a:r>
              <a:rPr lang="zh-CN" altLang="en-US" sz="2000" dirty="0">
                <a:solidFill>
                  <a:schemeClr val="tx1"/>
                </a:solidFill>
                <a:latin typeface="黑体" panose="02010609060101010101" pitchFamily="49" charset="-122"/>
                <a:ea typeface="黑体" panose="02010609060101010101" pitchFamily="49" charset="-122"/>
              </a:rPr>
              <a:t>规模和吞吐量的增长需求对传统的</a:t>
            </a:r>
            <a:r>
              <a:rPr lang="zh-CN" altLang="en-US" sz="2000" dirty="0">
                <a:solidFill>
                  <a:srgbClr val="FF0000"/>
                </a:solidFill>
                <a:latin typeface="黑体" panose="02010609060101010101" pitchFamily="49" charset="-122"/>
                <a:ea typeface="黑体" panose="02010609060101010101" pitchFamily="49" charset="-122"/>
              </a:rPr>
              <a:t>关系型数据库</a:t>
            </a:r>
            <a:r>
              <a:rPr lang="zh-CN" altLang="en-US" sz="2000" dirty="0">
                <a:solidFill>
                  <a:schemeClr val="tx1"/>
                </a:solidFill>
                <a:latin typeface="黑体" panose="02010609060101010101" pitchFamily="49" charset="-122"/>
                <a:ea typeface="黑体" panose="02010609060101010101" pitchFamily="49" charset="-122"/>
              </a:rPr>
              <a:t>管理系</a:t>
            </a:r>
          </a:p>
          <a:p>
            <a:pPr algn="just"/>
            <a:r>
              <a:rPr lang="zh-CN" altLang="en-US" sz="2000" dirty="0">
                <a:solidFill>
                  <a:schemeClr val="tx1"/>
                </a:solidFill>
                <a:latin typeface="黑体" panose="02010609060101010101" pitchFamily="49" charset="-122"/>
                <a:ea typeface="黑体" panose="02010609060101010101" pitchFamily="49" charset="-122"/>
              </a:rPr>
              <a:t>统在</a:t>
            </a:r>
            <a:r>
              <a:rPr lang="zh-CN" altLang="en-US" sz="2000" dirty="0">
                <a:solidFill>
                  <a:srgbClr val="FF0000"/>
                </a:solidFill>
                <a:latin typeface="黑体" panose="02010609060101010101" pitchFamily="49" charset="-122"/>
                <a:ea typeface="黑体" panose="02010609060101010101" pitchFamily="49" charset="-122"/>
              </a:rPr>
              <a:t>并行处理，事务特性的保证，互联协议的实现，资源管理以及容错</a:t>
            </a:r>
            <a:r>
              <a:rPr lang="zh-CN" altLang="en-US" sz="2000" dirty="0">
                <a:solidFill>
                  <a:schemeClr val="tx1"/>
                </a:solidFill>
                <a:latin typeface="黑体" panose="02010609060101010101" pitchFamily="49" charset="-122"/>
                <a:ea typeface="黑体" panose="02010609060101010101" pitchFamily="49" charset="-122"/>
              </a:rPr>
              <a:t>等各个</a:t>
            </a:r>
            <a:r>
              <a:rPr lang="zh-CN" altLang="en-US" sz="2000" dirty="0" smtClean="0">
                <a:solidFill>
                  <a:schemeClr val="tx1"/>
                </a:solidFill>
                <a:latin typeface="黑体" panose="02010609060101010101" pitchFamily="49" charset="-122"/>
                <a:ea typeface="黑体" panose="02010609060101010101" pitchFamily="49" charset="-122"/>
              </a:rPr>
              <a:t>方面</a:t>
            </a:r>
            <a:r>
              <a:rPr lang="zh-CN" altLang="en-US" sz="2000" dirty="0">
                <a:solidFill>
                  <a:schemeClr val="tx1"/>
                </a:solidFill>
                <a:latin typeface="黑体" panose="02010609060101010101" pitchFamily="49" charset="-122"/>
                <a:ea typeface="黑体" panose="02010609060101010101" pitchFamily="49" charset="-122"/>
              </a:rPr>
              <a:t>带来了很多</a:t>
            </a:r>
            <a:r>
              <a:rPr lang="zh-CN" altLang="en-US" sz="2000" dirty="0" smtClean="0">
                <a:solidFill>
                  <a:schemeClr val="tx1"/>
                </a:solidFill>
                <a:latin typeface="黑体" panose="02010609060101010101" pitchFamily="49" charset="-122"/>
                <a:ea typeface="黑体" panose="02010609060101010101" pitchFamily="49" charset="-122"/>
              </a:rPr>
              <a:t>挑战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 name="矩形 2"/>
          <p:cNvSpPr/>
          <p:nvPr/>
        </p:nvSpPr>
        <p:spPr>
          <a:xfrm>
            <a:off x="752152" y="3501008"/>
            <a:ext cx="6988199"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去除关系数据库</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的关系型特性</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采用</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NoSQL</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Not Only SQL</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）以及</a:t>
            </a:r>
            <a:r>
              <a:rPr lang="en-US" altLang="zh-CN" sz="2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NewSQL</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数据库，</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简化了数据库结构，便于对数据和系统架构进行扩展</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云形标注 3"/>
          <p:cNvSpPr/>
          <p:nvPr/>
        </p:nvSpPr>
        <p:spPr>
          <a:xfrm>
            <a:off x="6444208" y="4653136"/>
            <a:ext cx="2270298" cy="2084457"/>
          </a:xfrm>
          <a:prstGeom prst="cloudCallout">
            <a:avLst>
              <a:gd name="adj1" fmla="val -111146"/>
              <a:gd name="adj2" fmla="val -84182"/>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通过放松对事务</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ACID</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语义的方法来增加系统的</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性能</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以及可</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扩展性（</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CAP</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定理</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下箭头 4"/>
          <p:cNvSpPr/>
          <p:nvPr/>
        </p:nvSpPr>
        <p:spPr>
          <a:xfrm>
            <a:off x="3753630" y="2708920"/>
            <a:ext cx="864096"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a:spLocks noGrp="1"/>
          </p:cNvSpPr>
          <p:nvPr>
            <p:ph type="title"/>
          </p:nvPr>
        </p:nvSpPr>
        <p:spPr>
          <a:xfrm>
            <a:off x="313184" y="116632"/>
            <a:ext cx="6779096" cy="778098"/>
          </a:xfrm>
        </p:spPr>
        <p:txBody>
          <a:bodyPr>
            <a:normAutofit fontScale="90000"/>
          </a:bodyPr>
          <a:lstStyle/>
          <a:p>
            <a:r>
              <a:rPr lang="zh-CN" altLang="en-US" sz="4400" dirty="0" smtClean="0">
                <a:latin typeface="黑体" panose="02010609060101010101" pitchFamily="49" charset="-122"/>
                <a:ea typeface="黑体" panose="02010609060101010101" pitchFamily="49" charset="-122"/>
              </a:rPr>
              <a:t>大数据存储管理关键技术</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黑体" panose="02010609060101010101" pitchFamily="49" charset="-122"/>
                <a:ea typeface="黑体" panose="02010609060101010101" pitchFamily="49" charset="-122"/>
              </a:rPr>
              <a:t>分布式数据库</a:t>
            </a:r>
            <a:endParaRPr lang="zh-CN" altLang="en-US" sz="3600" dirty="0"/>
          </a:p>
        </p:txBody>
      </p:sp>
    </p:spTree>
    <p:extLst>
      <p:ext uri="{BB962C8B-B14F-4D97-AF65-F5344CB8AC3E}">
        <p14:creationId xmlns:p14="http://schemas.microsoft.com/office/powerpoint/2010/main" val="3402143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黑体" panose="02010609060101010101" pitchFamily="49" charset="-122"/>
                <a:ea typeface="黑体" panose="02010609060101010101" pitchFamily="49" charset="-122"/>
              </a:rPr>
              <a:t>大数据存储管理关键技术</a:t>
            </a:r>
            <a:r>
              <a:rPr lang="en-US" altLang="zh-CN" dirty="0">
                <a:latin typeface="黑体" panose="02010609060101010101" pitchFamily="49" charset="-122"/>
                <a:ea typeface="黑体" panose="02010609060101010101" pitchFamily="49" charset="-122"/>
              </a:rPr>
              <a:t/>
            </a:r>
            <a:br>
              <a:rPr lang="en-US" altLang="zh-CN" dirty="0">
                <a:latin typeface="黑体" panose="02010609060101010101" pitchFamily="49" charset="-122"/>
                <a:ea typeface="黑体" panose="02010609060101010101" pitchFamily="49" charset="-122"/>
              </a:rPr>
            </a:br>
            <a:r>
              <a:rPr lang="en-US" altLang="zh-CN" dirty="0">
                <a:latin typeface="黑体" panose="02010609060101010101" pitchFamily="49" charset="-122"/>
                <a:ea typeface="黑体" panose="02010609060101010101" pitchFamily="49" charset="-122"/>
              </a:rPr>
              <a:t>——</a:t>
            </a:r>
            <a:r>
              <a:rPr lang="zh-CN" altLang="en-US" sz="3100" dirty="0" smtClean="0">
                <a:latin typeface="黑体" panose="02010609060101010101" pitchFamily="49" charset="-122"/>
                <a:ea typeface="黑体" panose="02010609060101010101" pitchFamily="49" charset="-122"/>
              </a:rPr>
              <a:t>分布式数据库</a:t>
            </a:r>
            <a:r>
              <a:rPr lang="en-US" altLang="zh-CN" sz="3100" dirty="0" smtClean="0">
                <a:latin typeface="Times New Roman" panose="02020603050405020304" pitchFamily="18" charset="0"/>
                <a:ea typeface="黑体" panose="02010609060101010101" pitchFamily="49" charset="-122"/>
                <a:cs typeface="Times New Roman" panose="02020603050405020304" pitchFamily="18" charset="0"/>
              </a:rPr>
              <a:t>NoSQL</a:t>
            </a:r>
            <a:endParaRPr lang="zh-CN" altLang="en-US" dirty="0">
              <a:latin typeface="Times New Roman" panose="02020603050405020304" pitchFamily="18" charset="0"/>
              <a:cs typeface="Times New Roman" panose="02020603050405020304" pitchFamily="18" charset="0"/>
            </a:endParaRPr>
          </a:p>
        </p:txBody>
      </p:sp>
      <p:sp>
        <p:nvSpPr>
          <p:cNvPr id="12" name="矩形 11"/>
          <p:cNvSpPr/>
          <p:nvPr/>
        </p:nvSpPr>
        <p:spPr>
          <a:xfrm>
            <a:off x="862168" y="1455167"/>
            <a:ext cx="7270955"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大</a:t>
            </a: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数据</a:t>
            </a:r>
            <a:r>
              <a:rPr lang="en-US" altLang="zh-CN"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NoSQL</a:t>
            </a: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数据存储管理分布式数据库的代表：</a:t>
            </a:r>
            <a:r>
              <a:rPr lang="en-US" altLang="zh-CN" sz="2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Big Table</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Hadoop</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000" dirty="0" err="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Hbase</a:t>
            </a:r>
            <a:r>
              <a:rPr lang="en-US" altLang="zh-CN" sz="2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前者</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GFS</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，后者基于</a:t>
            </a:r>
            <a:r>
              <a:rPr lang="en-US" altLang="zh-CN" sz="2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HDFS.</a:t>
            </a:r>
            <a:endPar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4" name="图示 13"/>
          <p:cNvGraphicFramePr/>
          <p:nvPr>
            <p:extLst>
              <p:ext uri="{D42A27DB-BD31-4B8C-83A1-F6EECF244321}">
                <p14:modId xmlns:p14="http://schemas.microsoft.com/office/powerpoint/2010/main" val="3381224476"/>
              </p:ext>
            </p:extLst>
          </p:nvPr>
        </p:nvGraphicFramePr>
        <p:xfrm>
          <a:off x="1043608" y="24208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9064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graphicEl>
                                              <a:dgm id="{8DC29F49-2479-4622-8362-ADF64CC0F30A}"/>
                                            </p:graphicEl>
                                          </p:spTgt>
                                        </p:tgtEl>
                                        <p:attrNameLst>
                                          <p:attrName>style.visibility</p:attrName>
                                        </p:attrNameLst>
                                      </p:cBhvr>
                                      <p:to>
                                        <p:strVal val="visible"/>
                                      </p:to>
                                    </p:set>
                                    <p:animEffect transition="in" filter="fade">
                                      <p:cBhvr>
                                        <p:cTn id="12" dur="500"/>
                                        <p:tgtEl>
                                          <p:spTgt spid="14">
                                            <p:graphicEl>
                                              <a:dgm id="{8DC29F49-2479-4622-8362-ADF64CC0F30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graphicEl>
                                              <a:dgm id="{3BFA2743-842B-43C9-B63D-9225C0F42175}"/>
                                            </p:graphicEl>
                                          </p:spTgt>
                                        </p:tgtEl>
                                        <p:attrNameLst>
                                          <p:attrName>style.visibility</p:attrName>
                                        </p:attrNameLst>
                                      </p:cBhvr>
                                      <p:to>
                                        <p:strVal val="visible"/>
                                      </p:to>
                                    </p:set>
                                    <p:animEffect transition="in" filter="fade">
                                      <p:cBhvr>
                                        <p:cTn id="15" dur="500"/>
                                        <p:tgtEl>
                                          <p:spTgt spid="14">
                                            <p:graphicEl>
                                              <a:dgm id="{3BFA2743-842B-43C9-B63D-9225C0F4217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graphicEl>
                                              <a:dgm id="{EDBE2C68-BC10-49CE-AB88-B60FBD054C5C}"/>
                                            </p:graphicEl>
                                          </p:spTgt>
                                        </p:tgtEl>
                                        <p:attrNameLst>
                                          <p:attrName>style.visibility</p:attrName>
                                        </p:attrNameLst>
                                      </p:cBhvr>
                                      <p:to>
                                        <p:strVal val="visible"/>
                                      </p:to>
                                    </p:set>
                                    <p:animEffect transition="in" filter="fade">
                                      <p:cBhvr>
                                        <p:cTn id="18" dur="500"/>
                                        <p:tgtEl>
                                          <p:spTgt spid="14">
                                            <p:graphicEl>
                                              <a:dgm id="{EDBE2C68-BC10-49CE-AB88-B60FBD054C5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graphicEl>
                                              <a:dgm id="{2BEB71BC-D317-46DB-9264-DD58062DE077}"/>
                                            </p:graphicEl>
                                          </p:spTgt>
                                        </p:tgtEl>
                                        <p:attrNameLst>
                                          <p:attrName>style.visibility</p:attrName>
                                        </p:attrNameLst>
                                      </p:cBhvr>
                                      <p:to>
                                        <p:strVal val="visible"/>
                                      </p:to>
                                    </p:set>
                                    <p:animEffect transition="in" filter="fade">
                                      <p:cBhvr>
                                        <p:cTn id="21" dur="500"/>
                                        <p:tgtEl>
                                          <p:spTgt spid="14">
                                            <p:graphicEl>
                                              <a:dgm id="{2BEB71BC-D317-46DB-9264-DD58062DE077}"/>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graphicEl>
                                              <a:dgm id="{EBBF07A5-81AB-4323-90BE-C63DCBA96F20}"/>
                                            </p:graphicEl>
                                          </p:spTgt>
                                        </p:tgtEl>
                                        <p:attrNameLst>
                                          <p:attrName>style.visibility</p:attrName>
                                        </p:attrNameLst>
                                      </p:cBhvr>
                                      <p:to>
                                        <p:strVal val="visible"/>
                                      </p:to>
                                    </p:set>
                                    <p:animEffect transition="in" filter="fade">
                                      <p:cBhvr>
                                        <p:cTn id="24" dur="500"/>
                                        <p:tgtEl>
                                          <p:spTgt spid="14">
                                            <p:graphicEl>
                                              <a:dgm id="{EBBF07A5-81AB-4323-90BE-C63DCBA96F20}"/>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graphicEl>
                                              <a:dgm id="{14C5400B-E26A-4BF5-9FAD-C9217E5D17EC}"/>
                                            </p:graphicEl>
                                          </p:spTgt>
                                        </p:tgtEl>
                                        <p:attrNameLst>
                                          <p:attrName>style.visibility</p:attrName>
                                        </p:attrNameLst>
                                      </p:cBhvr>
                                      <p:to>
                                        <p:strVal val="visible"/>
                                      </p:to>
                                    </p:set>
                                    <p:animEffect transition="in" filter="fade">
                                      <p:cBhvr>
                                        <p:cTn id="27" dur="500"/>
                                        <p:tgtEl>
                                          <p:spTgt spid="14">
                                            <p:graphicEl>
                                              <a:dgm id="{14C5400B-E26A-4BF5-9FAD-C9217E5D17EC}"/>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graphicEl>
                                              <a:dgm id="{AB9E31E0-E5E0-4568-AF3A-7EF5CAA6C44C}"/>
                                            </p:graphicEl>
                                          </p:spTgt>
                                        </p:tgtEl>
                                        <p:attrNameLst>
                                          <p:attrName>style.visibility</p:attrName>
                                        </p:attrNameLst>
                                      </p:cBhvr>
                                      <p:to>
                                        <p:strVal val="visible"/>
                                      </p:to>
                                    </p:set>
                                    <p:animEffect transition="in" filter="fade">
                                      <p:cBhvr>
                                        <p:cTn id="30" dur="500"/>
                                        <p:tgtEl>
                                          <p:spTgt spid="14">
                                            <p:graphicEl>
                                              <a:dgm id="{AB9E31E0-E5E0-4568-AF3A-7EF5CAA6C44C}"/>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graphicEl>
                                              <a:dgm id="{A911CF65-A966-4216-BC71-008C027EA49E}"/>
                                            </p:graphicEl>
                                          </p:spTgt>
                                        </p:tgtEl>
                                        <p:attrNameLst>
                                          <p:attrName>style.visibility</p:attrName>
                                        </p:attrNameLst>
                                      </p:cBhvr>
                                      <p:to>
                                        <p:strVal val="visible"/>
                                      </p:to>
                                    </p:set>
                                    <p:animEffect transition="in" filter="fade">
                                      <p:cBhvr>
                                        <p:cTn id="33" dur="500"/>
                                        <p:tgtEl>
                                          <p:spTgt spid="14">
                                            <p:graphicEl>
                                              <a:dgm id="{A911CF65-A966-4216-BC71-008C027EA49E}"/>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graphicEl>
                                              <a:dgm id="{0D6C326B-4FE2-4CC2-A8FC-CC9A5644B86F}"/>
                                            </p:graphicEl>
                                          </p:spTgt>
                                        </p:tgtEl>
                                        <p:attrNameLst>
                                          <p:attrName>style.visibility</p:attrName>
                                        </p:attrNameLst>
                                      </p:cBhvr>
                                      <p:to>
                                        <p:strVal val="visible"/>
                                      </p:to>
                                    </p:set>
                                    <p:animEffect transition="in" filter="fade">
                                      <p:cBhvr>
                                        <p:cTn id="36" dur="500"/>
                                        <p:tgtEl>
                                          <p:spTgt spid="14">
                                            <p:graphicEl>
                                              <a:dgm id="{0D6C326B-4FE2-4CC2-A8FC-CC9A5644B86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graphicEl>
                                              <a:dgm id="{AE9E0D1A-611A-4170-8132-918910CA8421}"/>
                                            </p:graphicEl>
                                          </p:spTgt>
                                        </p:tgtEl>
                                        <p:attrNameLst>
                                          <p:attrName>style.visibility</p:attrName>
                                        </p:attrNameLst>
                                      </p:cBhvr>
                                      <p:to>
                                        <p:strVal val="visible"/>
                                      </p:to>
                                    </p:set>
                                    <p:animEffect transition="in" filter="fade">
                                      <p:cBhvr>
                                        <p:cTn id="39" dur="500"/>
                                        <p:tgtEl>
                                          <p:spTgt spid="14">
                                            <p:graphicEl>
                                              <a:dgm id="{AE9E0D1A-611A-4170-8132-918910CA8421}"/>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graphicEl>
                                              <a:dgm id="{44F978ED-9C3F-4924-A694-6EE3AE6C41DF}"/>
                                            </p:graphicEl>
                                          </p:spTgt>
                                        </p:tgtEl>
                                        <p:attrNameLst>
                                          <p:attrName>style.visibility</p:attrName>
                                        </p:attrNameLst>
                                      </p:cBhvr>
                                      <p:to>
                                        <p:strVal val="visible"/>
                                      </p:to>
                                    </p:set>
                                    <p:animEffect transition="in" filter="fade">
                                      <p:cBhvr>
                                        <p:cTn id="42" dur="500"/>
                                        <p:tgtEl>
                                          <p:spTgt spid="14">
                                            <p:graphicEl>
                                              <a:dgm id="{44F978ED-9C3F-4924-A694-6EE3AE6C41D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Graphic spid="14" grpId="0">
        <p:bldSub>
          <a:bldDgm/>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大</a:t>
            </a:r>
            <a:r>
              <a:rPr lang="zh-CN" altLang="en-US" dirty="0" smtClean="0">
                <a:latin typeface="黑体" panose="02010609060101010101" pitchFamily="49" charset="-122"/>
                <a:ea typeface="黑体" panose="02010609060101010101" pitchFamily="49" charset="-122"/>
              </a:rPr>
              <a:t>数据计算模式关键技术</a:t>
            </a:r>
            <a:endParaRPr lang="zh-CN" altLang="en-US" dirty="0">
              <a:latin typeface="黑体" panose="02010609060101010101" pitchFamily="49" charset="-122"/>
              <a:ea typeface="黑体" panose="02010609060101010101" pitchFamily="49" charset="-122"/>
            </a:endParaRPr>
          </a:p>
        </p:txBody>
      </p:sp>
      <p:sp>
        <p:nvSpPr>
          <p:cNvPr id="27" name="矩形 26"/>
          <p:cNvSpPr/>
          <p:nvPr/>
        </p:nvSpPr>
        <p:spPr>
          <a:xfrm>
            <a:off x="899592" y="1196752"/>
            <a:ext cx="727095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dirty="0">
                <a:solidFill>
                  <a:srgbClr val="FF0000"/>
                </a:solidFill>
                <a:latin typeface="黑体" panose="02010609060101010101" pitchFamily="49" charset="-122"/>
                <a:ea typeface="黑体" panose="02010609060101010101" pitchFamily="49" charset="-122"/>
              </a:rPr>
              <a:t>大数据计算模式</a:t>
            </a:r>
            <a:r>
              <a:rPr lang="zh-CN" altLang="en-US" sz="2400" dirty="0">
                <a:solidFill>
                  <a:schemeClr val="tx1"/>
                </a:solidFill>
                <a:latin typeface="黑体" panose="02010609060101010101" pitchFamily="49" charset="-122"/>
                <a:ea typeface="黑体" panose="02010609060101010101" pitchFamily="49" charset="-122"/>
              </a:rPr>
              <a:t>：即根据大数据的不同数据特征和计算特征，从多样性的大数据计算问题和需求中提炼并建立的各种</a:t>
            </a:r>
            <a:r>
              <a:rPr lang="zh-CN" altLang="en-US" sz="2400" dirty="0">
                <a:solidFill>
                  <a:srgbClr val="FF0000"/>
                </a:solidFill>
                <a:latin typeface="黑体" panose="02010609060101010101" pitchFamily="49" charset="-122"/>
                <a:ea typeface="黑体" panose="02010609060101010101" pitchFamily="49" charset="-122"/>
              </a:rPr>
              <a:t>高层</a:t>
            </a:r>
            <a:r>
              <a:rPr lang="zh-CN" altLang="en-US" sz="2400" dirty="0" smtClean="0">
                <a:solidFill>
                  <a:srgbClr val="FF0000"/>
                </a:solidFill>
                <a:latin typeface="黑体" panose="02010609060101010101" pitchFamily="49" charset="-122"/>
                <a:ea typeface="黑体" panose="02010609060101010101" pitchFamily="49" charset="-122"/>
              </a:rPr>
              <a:t>抽象或模型</a:t>
            </a:r>
            <a:r>
              <a:rPr lang="zh-CN" altLang="en-US" sz="2400" dirty="0" smtClean="0">
                <a:solidFill>
                  <a:schemeClr val="tx1"/>
                </a:solidFill>
                <a:latin typeface="黑体" panose="02010609060101010101" pitchFamily="49" charset="-122"/>
                <a:ea typeface="黑体" panose="02010609060101010101" pitchFamily="49" charset="-122"/>
              </a:rPr>
              <a:t>。</a:t>
            </a:r>
            <a:endParaRPr lang="zh-CN" altLang="en-US" sz="2400" dirty="0">
              <a:solidFill>
                <a:schemeClr val="tx1"/>
              </a:solidFill>
              <a:latin typeface="黑体" panose="02010609060101010101" pitchFamily="49" charset="-122"/>
              <a:ea typeface="黑体" panose="02010609060101010101" pitchFamily="49" charset="-122"/>
            </a:endParaRPr>
          </a:p>
        </p:txBody>
      </p:sp>
      <p:graphicFrame>
        <p:nvGraphicFramePr>
          <p:cNvPr id="50" name="内容占位符 3"/>
          <p:cNvGraphicFramePr>
            <a:graphicFrameLocks/>
          </p:cNvGraphicFramePr>
          <p:nvPr>
            <p:extLst>
              <p:ext uri="{D42A27DB-BD31-4B8C-83A1-F6EECF244321}">
                <p14:modId xmlns:p14="http://schemas.microsoft.com/office/powerpoint/2010/main" val="1074054878"/>
              </p:ext>
            </p:extLst>
          </p:nvPr>
        </p:nvGraphicFramePr>
        <p:xfrm>
          <a:off x="1186697" y="2492896"/>
          <a:ext cx="6696744" cy="4032447"/>
        </p:xfrm>
        <a:graphic>
          <a:graphicData uri="http://schemas.openxmlformats.org/drawingml/2006/table">
            <a:tbl>
              <a:tblPr firstRow="1" firstCol="1" bandRow="1">
                <a:tableStyleId>{5C22544A-7EE6-4342-B048-85BDC9FD1C3A}</a:tableStyleId>
              </a:tblPr>
              <a:tblGrid>
                <a:gridCol w="1385528"/>
                <a:gridCol w="5311216"/>
              </a:tblGrid>
              <a:tr h="352145">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rPr>
                        <a:t>计算模式</a:t>
                      </a:r>
                      <a:endParaRPr lang="zh-CN" sz="16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rPr>
                        <a:t>典型系统</a:t>
                      </a:r>
                      <a:endParaRPr lang="zh-CN" sz="1600" kern="100" dirty="0">
                        <a:effectLst/>
                        <a:latin typeface="黑体" panose="02010609060101010101" pitchFamily="49" charset="-122"/>
                        <a:ea typeface="黑体" panose="02010609060101010101" pitchFamily="49" charset="-122"/>
                      </a:endParaRPr>
                    </a:p>
                  </a:txBody>
                  <a:tcPr marL="68580" marR="68580" marT="0" marB="0" anchor="ctr"/>
                </a:tc>
              </a:tr>
              <a:tr h="558644">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cs typeface="Times New Roman" panose="02020603050405020304" pitchFamily="18" charset="0"/>
                        </a:rPr>
                        <a:t>查询分析计算</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just">
                        <a:spcAft>
                          <a:spcPts val="0"/>
                        </a:spcAft>
                      </a:pPr>
                      <a:r>
                        <a:rPr lang="en-US" altLang="zh-CN" sz="1600" b="0" i="0" kern="100" dirty="0" err="1" smtClean="0">
                          <a:effectLst/>
                          <a:latin typeface="Times New Roman" panose="02020603050405020304" pitchFamily="18" charset="0"/>
                          <a:ea typeface="黑体" panose="02010609060101010101" pitchFamily="49" charset="-122"/>
                          <a:cs typeface="Times New Roman" panose="02020603050405020304" pitchFamily="18" charset="0"/>
                        </a:rPr>
                        <a:t>HBase</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Hive</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Cassandra</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Impala</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Shark</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Hana</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等</a:t>
                      </a:r>
                    </a:p>
                  </a:txBody>
                  <a:tcPr marL="68580" marR="68580" marT="0" marB="0" anchor="ctr"/>
                </a:tc>
              </a:tr>
              <a:tr h="616254">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cs typeface="Times New Roman" panose="02020603050405020304" pitchFamily="18" charset="0"/>
                        </a:rPr>
                        <a:t>批处理计算</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just">
                        <a:spcAft>
                          <a:spcPts val="0"/>
                        </a:spcAft>
                      </a:pP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Hadoop </a:t>
                      </a:r>
                      <a:r>
                        <a:rPr lang="en-US" altLang="zh-CN" sz="1600" b="0" i="0" kern="100" dirty="0" err="1" smtClean="0">
                          <a:effectLst/>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Spark</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r h="626351">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cs typeface="Times New Roman" panose="02020603050405020304" pitchFamily="18" charset="0"/>
                        </a:rPr>
                        <a:t>流式计算</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Scribe</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Flume</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Storm</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S4</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Spark Steaming</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等</a:t>
                      </a:r>
                      <a:endParaRPr lang="zh-CN" sz="1600" b="0" i="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r h="626351">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cs typeface="Times New Roman" panose="02020603050405020304" pitchFamily="18" charset="0"/>
                        </a:rPr>
                        <a:t>迭代计算</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600" b="0" i="0" kern="100" dirty="0" err="1" smtClean="0">
                          <a:effectLst/>
                          <a:latin typeface="Times New Roman" panose="02020603050405020304" pitchFamily="18" charset="0"/>
                          <a:ea typeface="黑体" panose="02010609060101010101" pitchFamily="49" charset="-122"/>
                          <a:cs typeface="Times New Roman" panose="02020603050405020304" pitchFamily="18" charset="0"/>
                        </a:rPr>
                        <a:t>HaLoop</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err="1" smtClean="0">
                          <a:effectLst/>
                          <a:latin typeface="Times New Roman" panose="02020603050405020304" pitchFamily="18" charset="0"/>
                          <a:ea typeface="黑体" panose="02010609060101010101" pitchFamily="49" charset="-122"/>
                          <a:cs typeface="Times New Roman" panose="02020603050405020304" pitchFamily="18" charset="0"/>
                        </a:rPr>
                        <a:t>iMapReduce</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Twister</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Spark</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等</a:t>
                      </a:r>
                      <a:endParaRPr lang="zh-CN" sz="1600" b="0" i="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r h="626351">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cs typeface="Times New Roman" panose="02020603050405020304" pitchFamily="18" charset="0"/>
                        </a:rPr>
                        <a:t>图计算</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600" b="0" i="0" kern="100" dirty="0" err="1" smtClean="0">
                          <a:effectLst/>
                          <a:latin typeface="Times New Roman" panose="02020603050405020304" pitchFamily="18" charset="0"/>
                          <a:ea typeface="黑体" panose="02010609060101010101" pitchFamily="49" charset="-122"/>
                          <a:cs typeface="Times New Roman" panose="02020603050405020304" pitchFamily="18" charset="0"/>
                        </a:rPr>
                        <a:t>Pregel</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err="1" smtClean="0">
                          <a:effectLst/>
                          <a:latin typeface="Times New Roman" panose="02020603050405020304" pitchFamily="18" charset="0"/>
                          <a:ea typeface="黑体" panose="02010609060101010101" pitchFamily="49" charset="-122"/>
                          <a:cs typeface="Times New Roman" panose="02020603050405020304" pitchFamily="18" charset="0"/>
                        </a:rPr>
                        <a:t>Giraph</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Trinity</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err="1" smtClean="0">
                          <a:effectLst/>
                          <a:latin typeface="Times New Roman" panose="02020603050405020304" pitchFamily="18" charset="0"/>
                          <a:ea typeface="黑体" panose="02010609060101010101" pitchFamily="49" charset="-122"/>
                          <a:cs typeface="Times New Roman" panose="02020603050405020304" pitchFamily="18" charset="0"/>
                        </a:rPr>
                        <a:t>PowerGraph</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err="1" smtClean="0">
                          <a:effectLst/>
                          <a:latin typeface="Times New Roman" panose="02020603050405020304" pitchFamily="18" charset="0"/>
                          <a:ea typeface="黑体" panose="02010609060101010101" pitchFamily="49" charset="-122"/>
                          <a:cs typeface="Times New Roman" panose="02020603050405020304" pitchFamily="18" charset="0"/>
                        </a:rPr>
                        <a:t>GraphX</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等</a:t>
                      </a:r>
                      <a:endParaRPr lang="zh-CN" sz="1600" b="0" i="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r h="626351">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cs typeface="Times New Roman" panose="02020603050405020304" pitchFamily="18" charset="0"/>
                        </a:rPr>
                        <a:t>内存计算</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600" b="0" i="0" kern="100" dirty="0" err="1" smtClean="0">
                          <a:effectLst/>
                          <a:latin typeface="Times New Roman" panose="02020603050405020304" pitchFamily="18" charset="0"/>
                          <a:ea typeface="黑体" panose="02010609060101010101" pitchFamily="49" charset="-122"/>
                          <a:cs typeface="Times New Roman" panose="02020603050405020304" pitchFamily="18" charset="0"/>
                        </a:rPr>
                        <a:t>Dremel</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Hana</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Spark</a:t>
                      </a:r>
                      <a:r>
                        <a:rPr lang="zh-CN" altLang="en-US" sz="1600" b="0" i="0" kern="100" dirty="0" smtClean="0">
                          <a:effectLst/>
                          <a:latin typeface="Times New Roman" panose="02020603050405020304" pitchFamily="18" charset="0"/>
                          <a:ea typeface="黑体" panose="02010609060101010101" pitchFamily="49" charset="-122"/>
                          <a:cs typeface="Times New Roman" panose="02020603050405020304" pitchFamily="18" charset="0"/>
                        </a:rPr>
                        <a:t>等</a:t>
                      </a:r>
                      <a:endParaRPr lang="zh-CN" sz="1600" b="0" i="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bl>
          </a:graphicData>
        </a:graphic>
      </p:graphicFrame>
      <p:sp>
        <p:nvSpPr>
          <p:cNvPr id="3" name="云形标注 2"/>
          <p:cNvSpPr/>
          <p:nvPr/>
        </p:nvSpPr>
        <p:spPr>
          <a:xfrm>
            <a:off x="5724128" y="2158777"/>
            <a:ext cx="1656184" cy="912004"/>
          </a:xfrm>
          <a:prstGeom prst="cloudCallout">
            <a:avLst>
              <a:gd name="adj1" fmla="val -130663"/>
              <a:gd name="adj2" fmla="val 10303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并行计算</a:t>
            </a:r>
            <a:r>
              <a:rPr lang="zh-CN" altLang="en-US" sz="16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抽象，主流</a:t>
            </a:r>
            <a:endPar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椭圆 3"/>
          <p:cNvSpPr/>
          <p:nvPr/>
        </p:nvSpPr>
        <p:spPr>
          <a:xfrm>
            <a:off x="2555776" y="3573016"/>
            <a:ext cx="1872208" cy="36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1" name="云形标注 50"/>
          <p:cNvSpPr/>
          <p:nvPr/>
        </p:nvSpPr>
        <p:spPr>
          <a:xfrm>
            <a:off x="6084168" y="5760462"/>
            <a:ext cx="1656184" cy="912004"/>
          </a:xfrm>
          <a:prstGeom prst="cloudCallout">
            <a:avLst>
              <a:gd name="adj1" fmla="val -136410"/>
              <a:gd name="adj2" fmla="val 276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Bekerley</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分布</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内存</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抽象</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椭圆 51"/>
          <p:cNvSpPr/>
          <p:nvPr/>
        </p:nvSpPr>
        <p:spPr>
          <a:xfrm>
            <a:off x="3995936" y="6036444"/>
            <a:ext cx="648072" cy="36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3" name="云形标注 52"/>
          <p:cNvSpPr/>
          <p:nvPr/>
        </p:nvSpPr>
        <p:spPr>
          <a:xfrm>
            <a:off x="4788024" y="4197786"/>
            <a:ext cx="1656184" cy="912004"/>
          </a:xfrm>
          <a:prstGeom prst="cloudCallout">
            <a:avLst>
              <a:gd name="adj1" fmla="val -97878"/>
              <a:gd name="adj2" fmla="val 8423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CMU</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图并行抽象</a:t>
            </a:r>
          </a:p>
        </p:txBody>
      </p:sp>
      <p:sp>
        <p:nvSpPr>
          <p:cNvPr id="54" name="椭圆 53"/>
          <p:cNvSpPr/>
          <p:nvPr/>
        </p:nvSpPr>
        <p:spPr>
          <a:xfrm>
            <a:off x="3347864" y="5407407"/>
            <a:ext cx="648072" cy="36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24771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down)">
                                      <p:cBhvr>
                                        <p:cTn id="25" dur="500"/>
                                        <p:tgtEl>
                                          <p:spTgt spid="5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down)">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down)">
                                      <p:cBhvr>
                                        <p:cTn id="33" dur="500"/>
                                        <p:tgtEl>
                                          <p:spTgt spid="5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down)">
                                      <p:cBhvr>
                                        <p:cTn id="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animBg="1"/>
      <p:bldP spid="4" grpId="0" animBg="1"/>
      <p:bldP spid="51" grpId="0" animBg="1"/>
      <p:bldP spid="52" grpId="0" animBg="1"/>
      <p:bldP spid="53" grpId="0" animBg="1"/>
      <p:bldP spid="5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 y="116632"/>
            <a:ext cx="6779096" cy="778098"/>
          </a:xfrm>
        </p:spPr>
        <p:txBody>
          <a:bodyPr>
            <a:normAutofit fontScale="90000"/>
          </a:bodyPr>
          <a:lstStyle/>
          <a:p>
            <a:r>
              <a:rPr lang="zh-CN" altLang="en-US" sz="4400" dirty="0">
                <a:latin typeface="黑体" panose="02010609060101010101" pitchFamily="49" charset="-122"/>
                <a:ea typeface="黑体" panose="02010609060101010101" pitchFamily="49" charset="-122"/>
              </a:rPr>
              <a:t>大数据计算模式关键</a:t>
            </a:r>
            <a:r>
              <a:rPr lang="zh-CN" altLang="en-US" sz="4400" dirty="0" smtClean="0">
                <a:latin typeface="黑体" panose="02010609060101010101" pitchFamily="49" charset="-122"/>
                <a:ea typeface="黑体" panose="02010609060101010101" pitchFamily="49" charset="-122"/>
              </a:rPr>
              <a:t>技术</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en-US" altLang="zh-CN" sz="3600" dirty="0" err="1" smtClean="0">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计算模式</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dirty="0"/>
          </a:p>
        </p:txBody>
      </p:sp>
      <p:pic>
        <p:nvPicPr>
          <p:cNvPr id="52230" name="Picture 6" descr="http://www.eetindia.co.in/IMAGES/MapReduc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36" y="1556792"/>
            <a:ext cx="7012781" cy="391440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976933" y="5589240"/>
            <a:ext cx="705678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smtClean="0">
                <a:solidFill>
                  <a:srgbClr val="FF0000"/>
                </a:solidFill>
                <a:latin typeface="黑体" panose="02010609060101010101" pitchFamily="49" charset="-122"/>
                <a:ea typeface="黑体" panose="02010609060101010101" pitchFamily="49" charset="-122"/>
              </a:rPr>
              <a:t>工作原理：先</a:t>
            </a:r>
            <a:r>
              <a:rPr lang="zh-CN" altLang="en-US" dirty="0">
                <a:solidFill>
                  <a:srgbClr val="FF0000"/>
                </a:solidFill>
                <a:latin typeface="黑体" panose="02010609060101010101" pitchFamily="49" charset="-122"/>
                <a:ea typeface="黑体" panose="02010609060101010101" pitchFamily="49" charset="-122"/>
              </a:rPr>
              <a:t>分后</a:t>
            </a:r>
            <a:r>
              <a:rPr lang="zh-CN" altLang="en-US" dirty="0" smtClean="0">
                <a:solidFill>
                  <a:srgbClr val="FF0000"/>
                </a:solidFill>
                <a:latin typeface="黑体" panose="02010609060101010101" pitchFamily="49" charset="-122"/>
                <a:ea typeface="黑体" panose="02010609060101010101" pitchFamily="49" charset="-122"/>
              </a:rPr>
              <a:t>合</a:t>
            </a:r>
            <a:r>
              <a:rPr lang="zh-CN" altLang="en-US" dirty="0" smtClean="0">
                <a:latin typeface="黑体" panose="02010609060101010101" pitchFamily="49" charset="-122"/>
                <a:ea typeface="黑体" panose="02010609060101010101" pitchFamily="49" charset="-122"/>
              </a:rPr>
              <a:t>。</a:t>
            </a:r>
            <a:r>
              <a:rPr lang="en-US" altLang="zh-CN" dirty="0">
                <a:solidFill>
                  <a:srgbClr val="FF0000"/>
                </a:solidFill>
                <a:latin typeface="黑体" panose="02010609060101010101" pitchFamily="49" charset="-122"/>
                <a:ea typeface="黑体" panose="02010609060101010101" pitchFamily="49" charset="-122"/>
              </a:rPr>
              <a:t>Map</a:t>
            </a:r>
            <a:r>
              <a:rPr lang="zh-CN" altLang="en-US" dirty="0">
                <a:latin typeface="黑体" panose="02010609060101010101" pitchFamily="49" charset="-122"/>
                <a:ea typeface="黑体" panose="02010609060101010101" pitchFamily="49" charset="-122"/>
              </a:rPr>
              <a:t>即“分解”，把海量数据分割</a:t>
            </a:r>
            <a:r>
              <a:rPr lang="zh-CN" altLang="en-US" dirty="0" smtClean="0">
                <a:latin typeface="黑体" panose="02010609060101010101" pitchFamily="49" charset="-122"/>
                <a:ea typeface="黑体" panose="02010609060101010101" pitchFamily="49" charset="-122"/>
              </a:rPr>
              <a:t>成若干</a:t>
            </a:r>
            <a:r>
              <a:rPr lang="zh-CN" altLang="en-US" dirty="0">
                <a:latin typeface="黑体" panose="02010609060101010101" pitchFamily="49" charset="-122"/>
                <a:ea typeface="黑体" panose="02010609060101010101" pitchFamily="49" charset="-122"/>
              </a:rPr>
              <a:t>部分，分给多台处理器并行处理；</a:t>
            </a:r>
            <a:r>
              <a:rPr lang="en-US" altLang="zh-CN" dirty="0">
                <a:solidFill>
                  <a:srgbClr val="FF0000"/>
                </a:solidFill>
                <a:latin typeface="黑体" panose="02010609060101010101" pitchFamily="49" charset="-122"/>
                <a:ea typeface="黑体" panose="02010609060101010101" pitchFamily="49" charset="-122"/>
              </a:rPr>
              <a:t>Reduce</a:t>
            </a:r>
            <a:r>
              <a:rPr lang="zh-CN" altLang="en-US" dirty="0">
                <a:latin typeface="黑体" panose="02010609060101010101" pitchFamily="49" charset="-122"/>
                <a:ea typeface="黑体" panose="02010609060101010101" pitchFamily="49" charset="-122"/>
              </a:rPr>
              <a:t>即“合并”，把各台处理器处理后的结果进行汇总操作以得到最终</a:t>
            </a:r>
            <a:r>
              <a:rPr lang="zh-CN" altLang="en-US" dirty="0" smtClean="0">
                <a:latin typeface="黑体" panose="02010609060101010101" pitchFamily="49" charset="-122"/>
                <a:ea typeface="黑体" panose="02010609060101010101" pitchFamily="49" charset="-122"/>
              </a:rPr>
              <a:t>结果。</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79227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fade">
                                      <p:cBhvr>
                                        <p:cTn id="7" dur="500"/>
                                        <p:tgtEl>
                                          <p:spTgt spid="522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542344"/>
            <a:ext cx="3377477" cy="34323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55576" y="5157192"/>
            <a:ext cx="432048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dirty="0" smtClean="0">
                <a:solidFill>
                  <a:srgbClr val="FF0000"/>
                </a:solidFill>
                <a:latin typeface="黑体" panose="02010609060101010101" pitchFamily="49" charset="-122"/>
                <a:ea typeface="黑体" panose="02010609060101010101" pitchFamily="49" charset="-122"/>
              </a:rPr>
              <a:t>例：采用</a:t>
            </a:r>
            <a:r>
              <a:rPr lang="en-US" altLang="zh-CN"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dirty="0">
                <a:solidFill>
                  <a:srgbClr val="FF0000"/>
                </a:solidFill>
                <a:latin typeface="黑体" panose="02010609060101010101" pitchFamily="49" charset="-122"/>
                <a:ea typeface="黑体" panose="02010609060101010101" pitchFamily="49" charset="-122"/>
              </a:rPr>
              <a:t>来统计不同几何形状的</a:t>
            </a:r>
            <a:r>
              <a:rPr lang="zh-CN" altLang="en-US" dirty="0" smtClean="0">
                <a:solidFill>
                  <a:srgbClr val="FF0000"/>
                </a:solidFill>
                <a:latin typeface="黑体" panose="02010609060101010101" pitchFamily="49" charset="-122"/>
                <a:ea typeface="黑体" panose="02010609060101010101" pitchFamily="49" charset="-122"/>
              </a:rPr>
              <a:t>数量。</a:t>
            </a:r>
            <a:r>
              <a:rPr lang="zh-CN" altLang="en-US" dirty="0" smtClean="0">
                <a:solidFill>
                  <a:schemeClr val="tx1"/>
                </a:solidFill>
                <a:latin typeface="黑体" panose="02010609060101010101" pitchFamily="49" charset="-122"/>
                <a:ea typeface="黑体" panose="02010609060101010101" pitchFamily="49" charset="-122"/>
              </a:rPr>
              <a:t>先将任务分配</a:t>
            </a:r>
            <a:r>
              <a:rPr lang="zh-CN" altLang="en-US" dirty="0">
                <a:solidFill>
                  <a:schemeClr val="tx1"/>
                </a:solidFill>
                <a:latin typeface="黑体" panose="02010609060101010101" pitchFamily="49" charset="-122"/>
                <a:ea typeface="黑体" panose="02010609060101010101" pitchFamily="49" charset="-122"/>
              </a:rPr>
              <a:t>到两个节点，由两个节点分别并行统计，然后再把它们的结果汇总，得到最终的计算结果。</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775" y="1971700"/>
            <a:ext cx="4572000" cy="18192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4823520" y="4149080"/>
            <a:ext cx="432048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dirty="0" smtClean="0">
                <a:solidFill>
                  <a:srgbClr val="FF0000"/>
                </a:solidFill>
                <a:latin typeface="黑体" panose="02010609060101010101" pitchFamily="49" charset="-122"/>
                <a:ea typeface="黑体" panose="02010609060101010101" pitchFamily="49" charset="-122"/>
              </a:rPr>
              <a:t>例：采用</a:t>
            </a:r>
            <a:r>
              <a:rPr lang="en-US" altLang="zh-CN" dirty="0" err="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dirty="0" smtClean="0">
                <a:solidFill>
                  <a:srgbClr val="FF0000"/>
                </a:solidFill>
                <a:latin typeface="黑体" panose="02010609060101010101" pitchFamily="49" charset="-122"/>
                <a:ea typeface="黑体" panose="02010609060101010101" pitchFamily="49" charset="-122"/>
              </a:rPr>
              <a:t>统计文件流中词频</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 name="标题 1"/>
          <p:cNvSpPr>
            <a:spLocks noGrp="1"/>
          </p:cNvSpPr>
          <p:nvPr>
            <p:ph type="title"/>
          </p:nvPr>
        </p:nvSpPr>
        <p:spPr>
          <a:xfrm>
            <a:off x="313184" y="116632"/>
            <a:ext cx="6779096" cy="778098"/>
          </a:xfrm>
        </p:spPr>
        <p:txBody>
          <a:bodyPr>
            <a:normAutofit fontScale="90000"/>
          </a:bodyPr>
          <a:lstStyle/>
          <a:p>
            <a:r>
              <a:rPr lang="zh-CN" altLang="en-US" sz="4400" dirty="0">
                <a:latin typeface="黑体" panose="02010609060101010101" pitchFamily="49" charset="-122"/>
                <a:ea typeface="黑体" panose="02010609060101010101" pitchFamily="49" charset="-122"/>
              </a:rPr>
              <a:t>大数据计算模式关键</a:t>
            </a:r>
            <a:r>
              <a:rPr lang="zh-CN" altLang="en-US" sz="4400" dirty="0" smtClean="0">
                <a:latin typeface="黑体" panose="02010609060101010101" pitchFamily="49" charset="-122"/>
                <a:ea typeface="黑体" panose="02010609060101010101" pitchFamily="49" charset="-122"/>
              </a:rPr>
              <a:t>技术</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en-US" altLang="zh-CN" sz="3600" dirty="0" err="1" smtClean="0">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计算模式</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1976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fade">
                                      <p:cBhvr>
                                        <p:cTn id="7" dur="500"/>
                                        <p:tgtEl>
                                          <p:spTgt spid="542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4275"/>
                                        </p:tgtEl>
                                        <p:attrNameLst>
                                          <p:attrName>style.visibility</p:attrName>
                                        </p:attrNameLst>
                                      </p:cBhvr>
                                      <p:to>
                                        <p:strVal val="visible"/>
                                      </p:to>
                                    </p:set>
                                    <p:animEffect transition="in" filter="barn(inVertical)">
                                      <p:cBhvr>
                                        <p:cTn id="15" dur="500"/>
                                        <p:tgtEl>
                                          <p:spTgt spid="5427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ttp://a1.att.hudong.com/52/96/0530000020954112554896098673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152" y="1484784"/>
            <a:ext cx="1954188" cy="1954188"/>
          </a:xfrm>
          <a:prstGeom prst="rect">
            <a:avLst/>
          </a:prstGeom>
          <a:noFill/>
          <a:extLst>
            <a:ext uri="{909E8E84-426E-40DD-AFC4-6F175D3DCCD1}">
              <a14:hiddenFill xmlns:a14="http://schemas.microsoft.com/office/drawing/2010/main">
                <a:solidFill>
                  <a:srgbClr val="FFFFFF"/>
                </a:solidFill>
              </a14:hiddenFill>
            </a:ext>
          </a:extLst>
        </p:spPr>
      </p:pic>
      <p:sp>
        <p:nvSpPr>
          <p:cNvPr id="5" name="云形标注 4"/>
          <p:cNvSpPr/>
          <p:nvPr/>
        </p:nvSpPr>
        <p:spPr>
          <a:xfrm>
            <a:off x="6661398" y="4293096"/>
            <a:ext cx="2448272" cy="2232248"/>
          </a:xfrm>
          <a:prstGeom prst="cloudCallout">
            <a:avLst>
              <a:gd name="adj1" fmla="val -34061"/>
              <a:gd name="adj2" fmla="val -10604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dirty="0">
                <a:solidFill>
                  <a:schemeClr val="tx1"/>
                </a:solidFill>
                <a:latin typeface="黑体" panose="02010609060101010101" pitchFamily="49" charset="-122"/>
                <a:ea typeface="黑体" panose="02010609060101010101" pitchFamily="49" charset="-122"/>
              </a:rPr>
              <a:t>与传统的分布式并行计算环境</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MPI</a:t>
            </a:r>
            <a:r>
              <a:rPr lang="zh-CN" altLang="en-US" dirty="0">
                <a:solidFill>
                  <a:schemeClr val="tx1"/>
                </a:solidFill>
                <a:latin typeface="黑体" panose="02010609060101010101" pitchFamily="49" charset="-122"/>
                <a:ea typeface="黑体" panose="02010609060101010101" pitchFamily="49" charset="-122"/>
              </a:rPr>
              <a:t>到底有何不同？</a:t>
            </a:r>
          </a:p>
          <a:p>
            <a:pPr algn="ctr"/>
            <a:endParaRPr lang="zh-CN" altLang="en-US" dirty="0"/>
          </a:p>
        </p:txBody>
      </p:sp>
      <p:graphicFrame>
        <p:nvGraphicFramePr>
          <p:cNvPr id="11" name="内容占位符 3"/>
          <p:cNvGraphicFramePr>
            <a:graphicFrameLocks/>
          </p:cNvGraphicFramePr>
          <p:nvPr>
            <p:extLst>
              <p:ext uri="{D42A27DB-BD31-4B8C-83A1-F6EECF244321}">
                <p14:modId xmlns:p14="http://schemas.microsoft.com/office/powerpoint/2010/main" val="3409419614"/>
              </p:ext>
            </p:extLst>
          </p:nvPr>
        </p:nvGraphicFramePr>
        <p:xfrm>
          <a:off x="450168" y="1628800"/>
          <a:ext cx="5778016" cy="3278225"/>
        </p:xfrm>
        <a:graphic>
          <a:graphicData uri="http://schemas.openxmlformats.org/drawingml/2006/table">
            <a:tbl>
              <a:tblPr firstRow="1" firstCol="1" bandRow="1">
                <a:tableStyleId>{5C22544A-7EE6-4342-B048-85BDC9FD1C3A}</a:tableStyleId>
              </a:tblPr>
              <a:tblGrid>
                <a:gridCol w="1385528"/>
                <a:gridCol w="2160240"/>
                <a:gridCol w="2232248"/>
              </a:tblGrid>
              <a:tr h="352145">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rPr>
                        <a:t>对比</a:t>
                      </a:r>
                      <a:endParaRPr lang="zh-CN" sz="1600"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en-US" altLang="zh-CN" sz="1600" kern="100" dirty="0" err="1" smtClean="0">
                          <a:effectLst/>
                          <a:latin typeface="Times New Roman" panose="02020603050405020304" pitchFamily="18" charset="0"/>
                          <a:ea typeface="黑体" panose="02010609060101010101" pitchFamily="49" charset="-122"/>
                          <a:cs typeface="Times New Roman" panose="02020603050405020304" pitchFamily="18" charset="0"/>
                        </a:rPr>
                        <a:t>MapReduce</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en-US" altLang="zh-CN" sz="1600" kern="100" dirty="0" smtClean="0">
                          <a:effectLst/>
                          <a:latin typeface="Times New Roman" panose="02020603050405020304" pitchFamily="18" charset="0"/>
                          <a:ea typeface="黑体" panose="02010609060101010101" pitchFamily="49" charset="-122"/>
                          <a:cs typeface="Times New Roman" panose="02020603050405020304" pitchFamily="18" charset="0"/>
                        </a:rPr>
                        <a:t>MPI</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r>
              <a:tr h="558644">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cs typeface="Times New Roman" panose="02020603050405020304" pitchFamily="18" charset="0"/>
                        </a:rPr>
                        <a:t>设计目的</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用于互联网服务</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使用大量廉价</a:t>
                      </a:r>
                      <a:r>
                        <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PC</a:t>
                      </a:r>
                    </a:p>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耦合性低</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节点失效率高</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有容错机制</a:t>
                      </a:r>
                    </a:p>
                  </a:txBody>
                  <a:tcPr marL="68580" marR="68580" marT="0" marB="0" anchor="ctr"/>
                </a:tc>
                <a:tc>
                  <a:txBody>
                    <a:bodyPr/>
                    <a:lstStyle/>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用于科学计算</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多使用专用并行机</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耦合度高</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节点失效率低</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无备份</a:t>
                      </a:r>
                      <a:endParaRPr lang="zh-CN" altLang="zh-CN" sz="16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r>
              <a:tr h="616254">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cs typeface="Times New Roman" panose="02020603050405020304" pitchFamily="18" charset="0"/>
                        </a:rPr>
                        <a:t>使用方式</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以架构形式提出</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系统自动选择计算节点，对用户透明</a:t>
                      </a:r>
                      <a:endParaRPr lang="zh-CN" sz="16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架构不固定</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algn="just">
                        <a:spcAft>
                          <a:spcPts val="0"/>
                        </a:spcAft>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计算节点由开发者指定</a:t>
                      </a:r>
                      <a:endParaRPr lang="zh-CN" sz="16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r>
              <a:tr h="626351">
                <a:tc>
                  <a:txBody>
                    <a:bodyPr/>
                    <a:lstStyle/>
                    <a:p>
                      <a:pPr algn="ctr">
                        <a:spcAft>
                          <a:spcPts val="0"/>
                        </a:spcAft>
                      </a:pPr>
                      <a:r>
                        <a:rPr lang="zh-CN" altLang="en-US" sz="1600" kern="100" dirty="0" smtClean="0">
                          <a:effectLst/>
                          <a:latin typeface="黑体" panose="02010609060101010101" pitchFamily="49" charset="-122"/>
                          <a:ea typeface="黑体" panose="02010609060101010101" pitchFamily="49" charset="-122"/>
                          <a:cs typeface="Times New Roman" panose="02020603050405020304" pitchFamily="18" charset="0"/>
                        </a:rPr>
                        <a:t>对文件系统支持</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支持分布式文件系统</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通过</a:t>
                      </a:r>
                      <a:r>
                        <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Map/Reduce</a:t>
                      </a: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函数实现分布式计算</a:t>
                      </a:r>
                      <a:endParaRPr lang="zh-CN" sz="16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不支持分布式文件系统</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数据集中存储</a:t>
                      </a:r>
                      <a:endParaRPr lang="en-US" altLang="zh-CN" sz="1600" b="0" i="0" kern="100" dirty="0" smtClean="0">
                        <a:effectLst/>
                        <a:latin typeface="黑体" panose="02010609060101010101" pitchFamily="49" charset="-122"/>
                        <a:ea typeface="黑体" panose="02010609060101010101" pitchFamily="49" charset="-122"/>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600" b="0" i="0" kern="100" dirty="0" smtClean="0">
                          <a:effectLst/>
                          <a:latin typeface="黑体" panose="02010609060101010101" pitchFamily="49" charset="-122"/>
                          <a:ea typeface="黑体" panose="02010609060101010101" pitchFamily="49" charset="-122"/>
                          <a:cs typeface="Times New Roman" panose="02020603050405020304" pitchFamily="18" charset="0"/>
                        </a:rPr>
                        <a:t>由高级语言通过标准函数传递消息实现并行</a:t>
                      </a:r>
                      <a:endParaRPr lang="zh-CN" altLang="zh-CN" sz="1600" b="0" i="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r>
            </a:tbl>
          </a:graphicData>
        </a:graphic>
      </p:graphicFrame>
      <p:sp>
        <p:nvSpPr>
          <p:cNvPr id="12" name="矩形 11"/>
          <p:cNvSpPr/>
          <p:nvPr/>
        </p:nvSpPr>
        <p:spPr>
          <a:xfrm>
            <a:off x="251521" y="5302567"/>
            <a:ext cx="6336703"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altLang="zh-CN" sz="2000" dirty="0" err="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sz="2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限制：</a:t>
            </a: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适合于</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进行大数据线</a:t>
            </a: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下批处理，不适用面向</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低延迟</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和具有</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复杂数据关系</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和复杂计算的大数据</a:t>
            </a: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问题。</a:t>
            </a:r>
            <a:endParaRPr lang="en-US" altLang="zh-CN"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（提出</a:t>
            </a:r>
            <a:r>
              <a:rPr lang="zh-CN" altLang="en-US" sz="20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内存计算：</a:t>
            </a:r>
            <a:r>
              <a:rPr lang="en-US" altLang="zh-CN" sz="20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Spark</a:t>
            </a:r>
            <a:r>
              <a:rPr lang="zh-CN" altLang="en-US" sz="20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err="1"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Bekerley</a:t>
            </a:r>
            <a:r>
              <a:rPr lang="zh-CN" altLang="en-US" sz="2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Hana</a:t>
            </a:r>
            <a:r>
              <a:rPr lang="zh-CN" altLang="en-US" sz="2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SAP</a:t>
            </a:r>
            <a:r>
              <a:rPr lang="zh-CN" altLang="en-US" sz="2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）等</a:t>
            </a: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标题 1"/>
          <p:cNvSpPr>
            <a:spLocks noGrp="1"/>
          </p:cNvSpPr>
          <p:nvPr>
            <p:ph type="title"/>
          </p:nvPr>
        </p:nvSpPr>
        <p:spPr>
          <a:xfrm>
            <a:off x="313184" y="116632"/>
            <a:ext cx="6779096" cy="778098"/>
          </a:xfrm>
        </p:spPr>
        <p:txBody>
          <a:bodyPr>
            <a:normAutofit fontScale="90000"/>
          </a:bodyPr>
          <a:lstStyle/>
          <a:p>
            <a:r>
              <a:rPr lang="zh-CN" altLang="en-US" sz="4400" dirty="0">
                <a:latin typeface="黑体" panose="02010609060101010101" pitchFamily="49" charset="-122"/>
                <a:ea typeface="黑体" panose="02010609060101010101" pitchFamily="49" charset="-122"/>
              </a:rPr>
              <a:t>大数据计算模式关键</a:t>
            </a:r>
            <a:r>
              <a:rPr lang="zh-CN" altLang="en-US" sz="4400" dirty="0" smtClean="0">
                <a:latin typeface="黑体" panose="02010609060101010101" pitchFamily="49" charset="-122"/>
                <a:ea typeface="黑体" panose="02010609060101010101" pitchFamily="49" charset="-122"/>
              </a:rPr>
              <a:t>技术</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en-US" altLang="zh-CN" sz="3600" dirty="0" err="1" smtClean="0">
                <a:latin typeface="Times New Roman" panose="02020603050405020304" pitchFamily="18" charset="0"/>
                <a:ea typeface="黑体" panose="02010609060101010101" pitchFamily="49" charset="-122"/>
                <a:cs typeface="Times New Roman" panose="02020603050405020304" pitchFamily="18" charset="0"/>
              </a:rPr>
              <a:t>MapReduce</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计算模式</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3459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大</a:t>
            </a:r>
            <a:r>
              <a:rPr lang="zh-CN" altLang="en-US" dirty="0" smtClean="0">
                <a:latin typeface="黑体" panose="02010609060101010101" pitchFamily="49" charset="-122"/>
                <a:ea typeface="黑体" panose="02010609060101010101" pitchFamily="49" charset="-122"/>
              </a:rPr>
              <a:t>数据分析关键技术</a:t>
            </a:r>
            <a:endParaRPr lang="zh-CN" altLang="en-US" dirty="0">
              <a:latin typeface="黑体" panose="02010609060101010101" pitchFamily="49" charset="-122"/>
              <a:ea typeface="黑体" panose="02010609060101010101" pitchFamily="49" charset="-122"/>
            </a:endParaRPr>
          </a:p>
        </p:txBody>
      </p:sp>
      <p:grpSp>
        <p:nvGrpSpPr>
          <p:cNvPr id="26" name="组合 25"/>
          <p:cNvGrpSpPr/>
          <p:nvPr/>
        </p:nvGrpSpPr>
        <p:grpSpPr>
          <a:xfrm>
            <a:off x="672790" y="2626601"/>
            <a:ext cx="7358064" cy="2746615"/>
            <a:chOff x="571499" y="1142999"/>
            <a:chExt cx="7358064" cy="2746615"/>
          </a:xfrm>
        </p:grpSpPr>
        <p:grpSp>
          <p:nvGrpSpPr>
            <p:cNvPr id="6" name="组合 14"/>
            <p:cNvGrpSpPr>
              <a:grpSpLocks/>
            </p:cNvGrpSpPr>
            <p:nvPr/>
          </p:nvGrpSpPr>
          <p:grpSpPr bwMode="auto">
            <a:xfrm>
              <a:off x="571500" y="1142999"/>
              <a:ext cx="7358063" cy="693315"/>
              <a:chOff x="714348" y="1142985"/>
              <a:chExt cx="7643866" cy="923363"/>
            </a:xfrm>
          </p:grpSpPr>
          <p:sp>
            <p:nvSpPr>
              <p:cNvPr id="7" name="AutoShape 3"/>
              <p:cNvSpPr>
                <a:spLocks noChangeArrowheads="1"/>
              </p:cNvSpPr>
              <p:nvPr/>
            </p:nvSpPr>
            <p:spPr bwMode="gray">
              <a:xfrm>
                <a:off x="714348" y="1142985"/>
                <a:ext cx="7643866" cy="923363"/>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8" name="AutoShape 4"/>
              <p:cNvSpPr>
                <a:spLocks noChangeArrowheads="1"/>
              </p:cNvSpPr>
              <p:nvPr/>
            </p:nvSpPr>
            <p:spPr bwMode="gray">
              <a:xfrm>
                <a:off x="927665" y="1286752"/>
                <a:ext cx="1507762" cy="696828"/>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r>
                  <a:rPr lang="zh-CN" altLang="en-US" b="1" dirty="0">
                    <a:solidFill>
                      <a:schemeClr val="bg1"/>
                    </a:solidFill>
                  </a:rPr>
                  <a:t>数据</a:t>
                </a:r>
                <a:r>
                  <a:rPr lang="zh-CN" altLang="en-US" b="1" dirty="0" smtClean="0">
                    <a:solidFill>
                      <a:schemeClr val="bg1"/>
                    </a:solidFill>
                  </a:rPr>
                  <a:t>量的膨胀</a:t>
                </a:r>
                <a:endParaRPr lang="en-US" altLang="zh-CN" b="1" dirty="0">
                  <a:solidFill>
                    <a:schemeClr val="bg1"/>
                  </a:solidFill>
                </a:endParaRPr>
              </a:p>
            </p:txBody>
          </p:sp>
          <p:sp>
            <p:nvSpPr>
              <p:cNvPr id="9" name="Freeform 5"/>
              <p:cNvSpPr>
                <a:spLocks/>
              </p:cNvSpPr>
              <p:nvPr/>
            </p:nvSpPr>
            <p:spPr bwMode="gray">
              <a:xfrm>
                <a:off x="940386" y="1336665"/>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sp>
            <p:nvSpPr>
              <p:cNvPr id="11" name="Text Box 7"/>
              <p:cNvSpPr txBox="1">
                <a:spLocks noChangeArrowheads="1"/>
              </p:cNvSpPr>
              <p:nvPr/>
            </p:nvSpPr>
            <p:spPr bwMode="gray">
              <a:xfrm>
                <a:off x="2286000" y="1286752"/>
                <a:ext cx="5791857" cy="696828"/>
              </a:xfrm>
              <a:prstGeom prst="rect">
                <a:avLst/>
              </a:prstGeom>
              <a:noFill/>
              <a:ln w="9525" algn="ctr">
                <a:noFill/>
                <a:miter lim="800000"/>
                <a:headEnd/>
                <a:tailEnd/>
              </a:ln>
            </p:spPr>
            <p:txBody>
              <a:bodyPr>
                <a:spAutoFit/>
              </a:bodyPr>
              <a:lstStyle/>
              <a:p>
                <a:pPr eaLnBrk="0" hangingPunct="0">
                  <a:buFont typeface="Wingdings" pitchFamily="2" charset="2"/>
                  <a:buChar char="l"/>
                  <a:defRPr/>
                </a:pPr>
                <a:endParaRPr lang="en-US" altLang="zh-CN" sz="1400" dirty="0"/>
              </a:p>
              <a:p>
                <a:pPr eaLnBrk="0" hangingPunct="0">
                  <a:defRPr/>
                </a:pPr>
                <a:endParaRPr lang="en-US" altLang="zh-CN" sz="1400" dirty="0">
                  <a:effectLst>
                    <a:outerShdw blurRad="38100" dist="38100" dir="2700000" algn="tl">
                      <a:srgbClr val="C0C0C0"/>
                    </a:outerShdw>
                  </a:effectLst>
                </a:endParaRPr>
              </a:p>
            </p:txBody>
          </p:sp>
        </p:grpSp>
        <p:grpSp>
          <p:nvGrpSpPr>
            <p:cNvPr id="12" name="组合 15"/>
            <p:cNvGrpSpPr>
              <a:grpSpLocks/>
            </p:cNvGrpSpPr>
            <p:nvPr/>
          </p:nvGrpSpPr>
          <p:grpSpPr bwMode="auto">
            <a:xfrm>
              <a:off x="571499" y="2133580"/>
              <a:ext cx="7358064" cy="1756034"/>
              <a:chOff x="714347" y="939972"/>
              <a:chExt cx="7643867" cy="2338909"/>
            </a:xfrm>
          </p:grpSpPr>
          <p:sp>
            <p:nvSpPr>
              <p:cNvPr id="13" name="AutoShape 3"/>
              <p:cNvSpPr>
                <a:spLocks noChangeArrowheads="1"/>
              </p:cNvSpPr>
              <p:nvPr/>
            </p:nvSpPr>
            <p:spPr bwMode="gray">
              <a:xfrm>
                <a:off x="714348" y="939972"/>
                <a:ext cx="7643866" cy="973360"/>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14" name="AutoShape 4"/>
              <p:cNvSpPr>
                <a:spLocks noChangeArrowheads="1"/>
              </p:cNvSpPr>
              <p:nvPr/>
            </p:nvSpPr>
            <p:spPr bwMode="gray">
              <a:xfrm>
                <a:off x="976172" y="1089763"/>
                <a:ext cx="1459256" cy="741418"/>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r>
                  <a:rPr lang="zh-CN" altLang="en-US" b="1" dirty="0">
                    <a:solidFill>
                      <a:schemeClr val="bg1"/>
                    </a:solidFill>
                  </a:rPr>
                  <a:t>深度分析需求</a:t>
                </a:r>
              </a:p>
            </p:txBody>
          </p:sp>
          <p:sp>
            <p:nvSpPr>
              <p:cNvPr id="15" name="Freeform 5"/>
              <p:cNvSpPr>
                <a:spLocks/>
              </p:cNvSpPr>
              <p:nvPr/>
            </p:nvSpPr>
            <p:spPr bwMode="gray">
              <a:xfrm>
                <a:off x="1015190" y="1140707"/>
                <a:ext cx="608012" cy="592139"/>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sp>
            <p:nvSpPr>
              <p:cNvPr id="23" name="AutoShape 3"/>
              <p:cNvSpPr>
                <a:spLocks noChangeArrowheads="1"/>
              </p:cNvSpPr>
              <p:nvPr/>
            </p:nvSpPr>
            <p:spPr bwMode="gray">
              <a:xfrm>
                <a:off x="714347" y="2342694"/>
                <a:ext cx="7643866" cy="93618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28" name="AutoShape 4"/>
              <p:cNvSpPr>
                <a:spLocks noChangeArrowheads="1"/>
              </p:cNvSpPr>
              <p:nvPr/>
            </p:nvSpPr>
            <p:spPr bwMode="gray">
              <a:xfrm>
                <a:off x="976173" y="2483438"/>
                <a:ext cx="1501631" cy="741418"/>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r>
                  <a:rPr lang="zh-CN" altLang="en-US" b="1" dirty="0" smtClean="0">
                    <a:solidFill>
                      <a:schemeClr val="bg1"/>
                    </a:solidFill>
                  </a:rPr>
                  <a:t>自动化分</a:t>
                </a:r>
                <a:endParaRPr lang="en-US" altLang="zh-CN" b="1" dirty="0" smtClean="0">
                  <a:solidFill>
                    <a:schemeClr val="bg1"/>
                  </a:solidFill>
                </a:endParaRPr>
              </a:p>
              <a:p>
                <a:pPr algn="ctr" eaLnBrk="0" hangingPunct="0">
                  <a:defRPr/>
                </a:pPr>
                <a:r>
                  <a:rPr lang="zh-CN" altLang="en-US" b="1" dirty="0" smtClean="0">
                    <a:solidFill>
                      <a:schemeClr val="bg1"/>
                    </a:solidFill>
                  </a:rPr>
                  <a:t>析</a:t>
                </a:r>
                <a:r>
                  <a:rPr lang="zh-CN" altLang="en-US" b="1" dirty="0">
                    <a:solidFill>
                      <a:schemeClr val="bg1"/>
                    </a:solidFill>
                  </a:rPr>
                  <a:t>需求</a:t>
                </a:r>
              </a:p>
            </p:txBody>
          </p:sp>
          <p:sp>
            <p:nvSpPr>
              <p:cNvPr id="33" name="Freeform 5"/>
              <p:cNvSpPr>
                <a:spLocks/>
              </p:cNvSpPr>
              <p:nvPr/>
            </p:nvSpPr>
            <p:spPr bwMode="gray">
              <a:xfrm>
                <a:off x="1015190" y="2483438"/>
                <a:ext cx="608012" cy="592139"/>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grpSp>
      </p:grpSp>
      <p:sp>
        <p:nvSpPr>
          <p:cNvPr id="27" name="矩形 26"/>
          <p:cNvSpPr/>
          <p:nvPr/>
        </p:nvSpPr>
        <p:spPr>
          <a:xfrm>
            <a:off x="862168" y="1517883"/>
            <a:ext cx="7270955"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dirty="0">
                <a:solidFill>
                  <a:schemeClr val="tx1"/>
                </a:solidFill>
                <a:latin typeface="黑体" panose="02010609060101010101" pitchFamily="49" charset="-122"/>
                <a:ea typeface="黑体" panose="02010609060101010101" pitchFamily="49" charset="-122"/>
              </a:rPr>
              <a:t>大数据环境下的分析和挖掘方法与传统的</a:t>
            </a:r>
            <a:r>
              <a:rPr lang="zh-CN" altLang="en-US" sz="2400" dirty="0">
                <a:solidFill>
                  <a:srgbClr val="FF0000"/>
                </a:solidFill>
                <a:latin typeface="黑体" panose="02010609060101010101" pitchFamily="49" charset="-122"/>
                <a:ea typeface="黑体" panose="02010609060101010101" pitchFamily="49" charset="-122"/>
              </a:rPr>
              <a:t>小样本统计分析</a:t>
            </a:r>
            <a:r>
              <a:rPr lang="zh-CN" altLang="en-US" sz="2400" dirty="0">
                <a:solidFill>
                  <a:schemeClr val="tx1"/>
                </a:solidFill>
                <a:latin typeface="黑体" panose="02010609060101010101" pitchFamily="49" charset="-122"/>
                <a:ea typeface="黑体" panose="02010609060101010101" pitchFamily="49" charset="-122"/>
              </a:rPr>
              <a:t>有着根本的</a:t>
            </a:r>
            <a:r>
              <a:rPr lang="zh-CN" altLang="en-US" sz="2400" dirty="0" smtClean="0">
                <a:solidFill>
                  <a:schemeClr val="tx1"/>
                </a:solidFill>
                <a:latin typeface="黑体" panose="02010609060101010101" pitchFamily="49" charset="-122"/>
                <a:ea typeface="黑体" panose="02010609060101010101" pitchFamily="49" charset="-122"/>
              </a:rPr>
              <a:t>不同，具有</a:t>
            </a:r>
            <a:r>
              <a:rPr lang="zh-CN" altLang="en-US" sz="2400" dirty="0">
                <a:solidFill>
                  <a:schemeClr val="tx1"/>
                </a:solidFill>
                <a:latin typeface="黑体" panose="02010609060101010101" pitchFamily="49" charset="-122"/>
                <a:ea typeface="黑体" panose="02010609060101010101" pitchFamily="49" charset="-122"/>
              </a:rPr>
              <a:t>如下</a:t>
            </a:r>
            <a:r>
              <a:rPr lang="zh-CN" altLang="en-US" sz="2400" dirty="0" smtClean="0">
                <a:solidFill>
                  <a:schemeClr val="tx1"/>
                </a:solidFill>
                <a:latin typeface="黑体" panose="02010609060101010101" pitchFamily="49" charset="-122"/>
                <a:ea typeface="黑体" panose="02010609060101010101" pitchFamily="49" charset="-122"/>
              </a:rPr>
              <a:t>挑战：</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2348087" y="2618685"/>
            <a:ext cx="5697227"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随着数据生成的自动化以及数据生成速度的加快，数</a:t>
            </a:r>
          </a:p>
          <a:p>
            <a:r>
              <a:rPr lang="zh-CN" altLang="en-US" dirty="0">
                <a:latin typeface="黑体" panose="02010609060101010101" pitchFamily="49" charset="-122"/>
                <a:ea typeface="黑体" panose="02010609060101010101" pitchFamily="49" charset="-122"/>
              </a:rPr>
              <a:t>据分析需要处理的数据量急剧膨胀</a:t>
            </a:r>
          </a:p>
        </p:txBody>
      </p:sp>
      <p:sp>
        <p:nvSpPr>
          <p:cNvPr id="30" name="矩形 29"/>
          <p:cNvSpPr/>
          <p:nvPr/>
        </p:nvSpPr>
        <p:spPr>
          <a:xfrm>
            <a:off x="2382393" y="3613620"/>
            <a:ext cx="5648460"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为了从数据中发现知识并加以利用进而</a:t>
            </a:r>
            <a:r>
              <a:rPr lang="zh-CN" altLang="en-US" dirty="0" smtClean="0">
                <a:latin typeface="黑体" panose="02010609060101010101" pitchFamily="49" charset="-122"/>
                <a:ea typeface="黑体" panose="02010609060101010101" pitchFamily="49" charset="-122"/>
              </a:rPr>
              <a:t>指导</a:t>
            </a:r>
            <a:r>
              <a:rPr lang="zh-CN" altLang="en-US" dirty="0">
                <a:latin typeface="黑体" panose="02010609060101010101" pitchFamily="49" charset="-122"/>
                <a:ea typeface="黑体" panose="02010609060101010101" pitchFamily="49" charset="-122"/>
              </a:rPr>
              <a:t>人们的决策，</a:t>
            </a:r>
            <a:r>
              <a:rPr lang="zh-CN" altLang="en-US" dirty="0" smtClean="0">
                <a:latin typeface="黑体" panose="02010609060101010101" pitchFamily="49" charset="-122"/>
                <a:ea typeface="黑体" panose="02010609060101010101" pitchFamily="49" charset="-122"/>
              </a:rPr>
              <a:t>必须进行深入分析</a:t>
            </a:r>
            <a:r>
              <a:rPr lang="zh-CN" altLang="en-US" dirty="0">
                <a:latin typeface="黑体" panose="02010609060101010101" pitchFamily="49" charset="-122"/>
                <a:ea typeface="黑体" panose="02010609060101010101" pitchFamily="49" charset="-122"/>
              </a:rPr>
              <a:t>，而</a:t>
            </a:r>
            <a:r>
              <a:rPr lang="zh-CN" altLang="en-US" dirty="0" smtClean="0">
                <a:latin typeface="黑体" panose="02010609060101010101" pitchFamily="49" charset="-122"/>
                <a:ea typeface="黑体" panose="02010609060101010101" pitchFamily="49" charset="-122"/>
              </a:rPr>
              <a:t>不仅仅</a:t>
            </a:r>
            <a:r>
              <a:rPr lang="zh-CN" altLang="en-US" dirty="0">
                <a:latin typeface="黑体" panose="02010609060101010101" pitchFamily="49" charset="-122"/>
                <a:ea typeface="黑体" panose="02010609060101010101" pitchFamily="49" charset="-122"/>
              </a:rPr>
              <a:t>生成简单的报表</a:t>
            </a:r>
          </a:p>
        </p:txBody>
      </p:sp>
      <p:sp>
        <p:nvSpPr>
          <p:cNvPr id="31" name="矩形 30"/>
          <p:cNvSpPr/>
          <p:nvPr/>
        </p:nvSpPr>
        <p:spPr>
          <a:xfrm>
            <a:off x="2362971" y="4664004"/>
            <a:ext cx="5701332"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要对大数据</a:t>
            </a:r>
            <a:r>
              <a:rPr lang="zh-CN" altLang="en-US" dirty="0" smtClean="0">
                <a:latin typeface="黑体" panose="02010609060101010101" pitchFamily="49" charset="-122"/>
                <a:ea typeface="黑体" panose="02010609060101010101" pitchFamily="49" charset="-122"/>
              </a:rPr>
              <a:t>进行</a:t>
            </a:r>
            <a:r>
              <a:rPr lang="zh-CN" altLang="en-US" dirty="0">
                <a:latin typeface="黑体" panose="02010609060101010101" pitchFamily="49" charset="-122"/>
                <a:ea typeface="黑体" panose="02010609060101010101" pitchFamily="49" charset="-122"/>
              </a:rPr>
              <a:t>有效分析，明白数据所要表达的语义，然后“机械”地</a:t>
            </a:r>
            <a:r>
              <a:rPr lang="zh-CN" altLang="en-US" dirty="0" smtClean="0">
                <a:latin typeface="黑体" panose="02010609060101010101" pitchFamily="49" charset="-122"/>
                <a:ea typeface="黑体" panose="02010609060101010101" pitchFamily="49" charset="-122"/>
              </a:rPr>
              <a:t>进行，按照完全</a:t>
            </a:r>
            <a:r>
              <a:rPr lang="zh-CN" altLang="en-US" dirty="0">
                <a:latin typeface="黑体" panose="02010609060101010101" pitchFamily="49" charset="-122"/>
                <a:ea typeface="黑体" panose="02010609060101010101" pitchFamily="49" charset="-122"/>
              </a:rPr>
              <a:t>自动化的方式进行</a:t>
            </a:r>
          </a:p>
        </p:txBody>
      </p:sp>
      <p:sp>
        <p:nvSpPr>
          <p:cNvPr id="2" name="云形标注 1"/>
          <p:cNvSpPr/>
          <p:nvPr/>
        </p:nvSpPr>
        <p:spPr>
          <a:xfrm>
            <a:off x="5940152" y="4142321"/>
            <a:ext cx="2808312" cy="2156511"/>
          </a:xfrm>
          <a:prstGeom prst="cloudCallout">
            <a:avLst>
              <a:gd name="adj1" fmla="val -76796"/>
              <a:gd name="adj2" fmla="val -3025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传统的数据分析挖掘方法都不再适用</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61137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noChangeArrowheads="1"/>
          </p:cNvSpPr>
          <p:nvPr/>
        </p:nvSpPr>
        <p:spPr bwMode="auto">
          <a:xfrm>
            <a:off x="7839075" y="6407150"/>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zh-CN" altLang="en-US" sz="1000">
                <a:latin typeface="微软雅黑" pitchFamily="34" charset="-122"/>
                <a:ea typeface="微软雅黑" pitchFamily="34" charset="-122"/>
                <a:sym typeface="微软雅黑" pitchFamily="34" charset="-122"/>
              </a:rPr>
              <a:t>*</a:t>
            </a:r>
            <a:endParaRPr lang="zh-CN" altLang="en-US">
              <a:ea typeface="宋体" pitchFamily="2" charset="-122"/>
            </a:endParaRPr>
          </a:p>
        </p:txBody>
      </p:sp>
      <p:sp>
        <p:nvSpPr>
          <p:cNvPr id="9220" name="未知"/>
          <p:cNvSpPr>
            <a:spLocks/>
          </p:cNvSpPr>
          <p:nvPr/>
        </p:nvSpPr>
        <p:spPr bwMode="auto">
          <a:xfrm>
            <a:off x="357188" y="1736725"/>
            <a:ext cx="3455987" cy="2160588"/>
          </a:xfrm>
          <a:custGeom>
            <a:avLst/>
            <a:gdLst>
              <a:gd name="T0" fmla="*/ 0 w 3456384"/>
              <a:gd name="T1" fmla="*/ 0 h 2160239"/>
              <a:gd name="T2" fmla="*/ 3456384 w 3456384"/>
              <a:gd name="T3" fmla="*/ 2160239 h 2160239"/>
            </a:gdLst>
            <a:ahLst/>
            <a:cxnLst/>
            <a:rect l="T0" t="T1" r="T2" b="T3"/>
            <a:pathLst/>
          </a:custGeom>
          <a:solidFill>
            <a:srgbClr val="CFD8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1" name="Oval 5"/>
          <p:cNvSpPr>
            <a:spLocks noChangeArrowheads="1"/>
          </p:cNvSpPr>
          <p:nvPr/>
        </p:nvSpPr>
        <p:spPr bwMode="auto">
          <a:xfrm>
            <a:off x="696913" y="3343275"/>
            <a:ext cx="79375" cy="79375"/>
          </a:xfrm>
          <a:prstGeom prst="ellipse">
            <a:avLst/>
          </a:prstGeom>
          <a:solidFill>
            <a:srgbClr val="4F81BD"/>
          </a:solidFill>
          <a:ln w="25400">
            <a:solidFill>
              <a:srgbClr val="CFE8CC"/>
            </a:solidFill>
            <a:round/>
            <a:headEnd/>
            <a:tailEnd/>
          </a:ln>
        </p:spPr>
        <p:txBody>
          <a:bodyPr/>
          <a:lstStyle/>
          <a:p>
            <a:endParaRPr lang="zh-CN" altLang="en-US"/>
          </a:p>
        </p:txBody>
      </p:sp>
      <p:sp>
        <p:nvSpPr>
          <p:cNvPr id="9222" name="Rectangle 6"/>
          <p:cNvSpPr>
            <a:spLocks noChangeArrowheads="1"/>
          </p:cNvSpPr>
          <p:nvPr/>
        </p:nvSpPr>
        <p:spPr bwMode="auto">
          <a:xfrm>
            <a:off x="736600" y="3382963"/>
            <a:ext cx="4540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3" name="Rectangle 7"/>
          <p:cNvSpPr>
            <a:spLocks noChangeArrowheads="1"/>
          </p:cNvSpPr>
          <p:nvPr/>
        </p:nvSpPr>
        <p:spPr bwMode="auto">
          <a:xfrm>
            <a:off x="736600" y="3382963"/>
            <a:ext cx="4540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2124" tIns="0" rIns="0" bIns="0"/>
          <a:lstStyle/>
          <a:p>
            <a:pPr eaLnBrk="0" hangingPunct="0">
              <a:lnSpc>
                <a:spcPct val="90000"/>
              </a:lnSpc>
              <a:spcAft>
                <a:spcPct val="35000"/>
              </a:spcAft>
            </a:pPr>
            <a:r>
              <a:rPr lang="en-US" altLang="zh-CN" b="1">
                <a:latin typeface="Calibri" pitchFamily="34" charset="0"/>
                <a:ea typeface="宋体" pitchFamily="2" charset="-122"/>
                <a:sym typeface="Calibri" pitchFamily="34" charset="0"/>
              </a:rPr>
              <a:t>GB</a:t>
            </a:r>
            <a:endParaRPr lang="zh-CN" altLang="en-US">
              <a:ea typeface="宋体" pitchFamily="2" charset="-122"/>
            </a:endParaRPr>
          </a:p>
        </p:txBody>
      </p:sp>
      <p:sp>
        <p:nvSpPr>
          <p:cNvPr id="9224" name="Oval 8"/>
          <p:cNvSpPr>
            <a:spLocks noChangeArrowheads="1"/>
          </p:cNvSpPr>
          <p:nvPr/>
        </p:nvSpPr>
        <p:spPr bwMode="auto">
          <a:xfrm>
            <a:off x="1127125" y="2928938"/>
            <a:ext cx="125413" cy="125412"/>
          </a:xfrm>
          <a:prstGeom prst="ellipse">
            <a:avLst/>
          </a:prstGeom>
          <a:solidFill>
            <a:srgbClr val="4F81BD"/>
          </a:solidFill>
          <a:ln w="25400">
            <a:solidFill>
              <a:srgbClr val="CFE8CC"/>
            </a:solidFill>
            <a:round/>
            <a:headEnd/>
            <a:tailEnd/>
          </a:ln>
        </p:spPr>
        <p:txBody>
          <a:bodyPr/>
          <a:lstStyle/>
          <a:p>
            <a:endParaRPr lang="zh-CN" altLang="en-US"/>
          </a:p>
        </p:txBody>
      </p:sp>
      <p:sp>
        <p:nvSpPr>
          <p:cNvPr id="9225" name="Rectangle 9"/>
          <p:cNvSpPr>
            <a:spLocks noChangeArrowheads="1"/>
          </p:cNvSpPr>
          <p:nvPr/>
        </p:nvSpPr>
        <p:spPr bwMode="auto">
          <a:xfrm>
            <a:off x="1190625" y="2992438"/>
            <a:ext cx="573088"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6" name="Rectangle 10"/>
          <p:cNvSpPr>
            <a:spLocks noChangeArrowheads="1"/>
          </p:cNvSpPr>
          <p:nvPr/>
        </p:nvSpPr>
        <p:spPr bwMode="auto">
          <a:xfrm>
            <a:off x="1190625" y="2992438"/>
            <a:ext cx="573088"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933" tIns="0" rIns="0" bIns="0"/>
          <a:lstStyle/>
          <a:p>
            <a:pPr eaLnBrk="0" hangingPunct="0">
              <a:lnSpc>
                <a:spcPct val="90000"/>
              </a:lnSpc>
              <a:spcAft>
                <a:spcPct val="35000"/>
              </a:spcAft>
            </a:pPr>
            <a:r>
              <a:rPr lang="en-US" altLang="zh-CN" sz="2400" b="1">
                <a:latin typeface="Calibri" pitchFamily="34" charset="0"/>
                <a:ea typeface="宋体" pitchFamily="2" charset="-122"/>
                <a:sym typeface="Calibri" pitchFamily="34" charset="0"/>
              </a:rPr>
              <a:t>TB</a:t>
            </a:r>
            <a:endParaRPr lang="zh-CN" altLang="en-US">
              <a:ea typeface="宋体" pitchFamily="2" charset="-122"/>
            </a:endParaRPr>
          </a:p>
        </p:txBody>
      </p:sp>
      <p:sp>
        <p:nvSpPr>
          <p:cNvPr id="9227" name="Oval 11"/>
          <p:cNvSpPr>
            <a:spLocks noChangeArrowheads="1"/>
          </p:cNvSpPr>
          <p:nvPr/>
        </p:nvSpPr>
        <p:spPr bwMode="auto">
          <a:xfrm>
            <a:off x="1681163" y="2600325"/>
            <a:ext cx="165100" cy="165100"/>
          </a:xfrm>
          <a:prstGeom prst="ellipse">
            <a:avLst/>
          </a:prstGeom>
          <a:solidFill>
            <a:srgbClr val="4F81BD"/>
          </a:solidFill>
          <a:ln w="25400">
            <a:solidFill>
              <a:srgbClr val="CFE8CC"/>
            </a:solidFill>
            <a:round/>
            <a:headEnd/>
            <a:tailEnd/>
          </a:ln>
        </p:spPr>
        <p:txBody>
          <a:bodyPr/>
          <a:lstStyle/>
          <a:p>
            <a:endParaRPr lang="zh-CN" altLang="en-US"/>
          </a:p>
        </p:txBody>
      </p:sp>
      <p:sp>
        <p:nvSpPr>
          <p:cNvPr id="9228" name="Rectangle 12"/>
          <p:cNvSpPr>
            <a:spLocks noChangeArrowheads="1"/>
          </p:cNvSpPr>
          <p:nvPr/>
        </p:nvSpPr>
        <p:spPr bwMode="auto">
          <a:xfrm>
            <a:off x="1763713" y="2682875"/>
            <a:ext cx="66675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9" name="Rectangle 13"/>
          <p:cNvSpPr>
            <a:spLocks noChangeArrowheads="1"/>
          </p:cNvSpPr>
          <p:nvPr/>
        </p:nvSpPr>
        <p:spPr bwMode="auto">
          <a:xfrm>
            <a:off x="1763713" y="2682875"/>
            <a:ext cx="66675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910" tIns="0" rIns="0" bIns="0"/>
          <a:lstStyle/>
          <a:p>
            <a:pPr eaLnBrk="0" hangingPunct="0">
              <a:lnSpc>
                <a:spcPct val="90000"/>
              </a:lnSpc>
              <a:spcAft>
                <a:spcPct val="35000"/>
              </a:spcAft>
            </a:pPr>
            <a:r>
              <a:rPr lang="en-US" altLang="zh-CN" sz="2800" b="1">
                <a:latin typeface="Calibri" pitchFamily="34" charset="0"/>
                <a:ea typeface="宋体" pitchFamily="2" charset="-122"/>
                <a:sym typeface="Calibri" pitchFamily="34" charset="0"/>
              </a:rPr>
              <a:t>PB</a:t>
            </a:r>
            <a:endParaRPr lang="zh-CN" altLang="en-US">
              <a:ea typeface="宋体" pitchFamily="2" charset="-122"/>
            </a:endParaRPr>
          </a:p>
        </p:txBody>
      </p:sp>
      <p:sp>
        <p:nvSpPr>
          <p:cNvPr id="9230" name="Oval 14"/>
          <p:cNvSpPr>
            <a:spLocks noChangeArrowheads="1"/>
          </p:cNvSpPr>
          <p:nvPr/>
        </p:nvSpPr>
        <p:spPr bwMode="auto">
          <a:xfrm>
            <a:off x="2324100" y="2343150"/>
            <a:ext cx="214313" cy="212725"/>
          </a:xfrm>
          <a:prstGeom prst="ellipse">
            <a:avLst/>
          </a:prstGeom>
          <a:solidFill>
            <a:srgbClr val="4F81BD"/>
          </a:solidFill>
          <a:ln w="25400">
            <a:solidFill>
              <a:srgbClr val="CFE8CC"/>
            </a:solidFill>
            <a:round/>
            <a:headEnd/>
            <a:tailEnd/>
          </a:ln>
        </p:spPr>
        <p:txBody>
          <a:bodyPr/>
          <a:lstStyle/>
          <a:p>
            <a:endParaRPr lang="zh-CN" altLang="en-US"/>
          </a:p>
        </p:txBody>
      </p:sp>
      <p:sp>
        <p:nvSpPr>
          <p:cNvPr id="9231" name="Rectangle 15"/>
          <p:cNvSpPr>
            <a:spLocks noChangeArrowheads="1"/>
          </p:cNvSpPr>
          <p:nvPr/>
        </p:nvSpPr>
        <p:spPr bwMode="auto">
          <a:xfrm>
            <a:off x="2430463" y="2449513"/>
            <a:ext cx="6921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32" name="Rectangle 16"/>
          <p:cNvSpPr>
            <a:spLocks noChangeArrowheads="1"/>
          </p:cNvSpPr>
          <p:nvPr/>
        </p:nvSpPr>
        <p:spPr bwMode="auto">
          <a:xfrm>
            <a:off x="2430463" y="2449513"/>
            <a:ext cx="6921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3551" tIns="0" rIns="0" bIns="0"/>
          <a:lstStyle/>
          <a:p>
            <a:pPr eaLnBrk="0" hangingPunct="0">
              <a:lnSpc>
                <a:spcPct val="90000"/>
              </a:lnSpc>
              <a:spcAft>
                <a:spcPct val="35000"/>
              </a:spcAft>
            </a:pPr>
            <a:r>
              <a:rPr lang="en-US" altLang="zh-CN" sz="3200" b="1" dirty="0">
                <a:latin typeface="Calibri" pitchFamily="34" charset="0"/>
                <a:ea typeface="宋体" pitchFamily="2" charset="-122"/>
                <a:sym typeface="Calibri" pitchFamily="34" charset="0"/>
              </a:rPr>
              <a:t>EB</a:t>
            </a:r>
            <a:endParaRPr lang="zh-CN" altLang="en-US" dirty="0">
              <a:ea typeface="宋体" pitchFamily="2" charset="-122"/>
            </a:endParaRPr>
          </a:p>
        </p:txBody>
      </p:sp>
      <p:sp>
        <p:nvSpPr>
          <p:cNvPr id="9233" name="Oval 17"/>
          <p:cNvSpPr>
            <a:spLocks noChangeArrowheads="1"/>
          </p:cNvSpPr>
          <p:nvPr/>
        </p:nvSpPr>
        <p:spPr bwMode="auto">
          <a:xfrm>
            <a:off x="2986088" y="2170113"/>
            <a:ext cx="273050" cy="273050"/>
          </a:xfrm>
          <a:prstGeom prst="ellipse">
            <a:avLst/>
          </a:prstGeom>
          <a:solidFill>
            <a:srgbClr val="D99593"/>
          </a:solidFill>
          <a:ln w="25400">
            <a:solidFill>
              <a:srgbClr val="CFE8CC"/>
            </a:solidFill>
            <a:round/>
            <a:headEnd/>
            <a:tailEnd/>
          </a:ln>
        </p:spPr>
        <p:txBody>
          <a:bodyPr/>
          <a:lstStyle/>
          <a:p>
            <a:endParaRPr lang="zh-CN" altLang="en-US"/>
          </a:p>
        </p:txBody>
      </p:sp>
      <p:sp>
        <p:nvSpPr>
          <p:cNvPr id="9234" name="Rectangle 18"/>
          <p:cNvSpPr>
            <a:spLocks noChangeArrowheads="1"/>
          </p:cNvSpPr>
          <p:nvPr/>
        </p:nvSpPr>
        <p:spPr bwMode="auto">
          <a:xfrm>
            <a:off x="2992438" y="2349500"/>
            <a:ext cx="690562"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35" name="Rectangle 19"/>
          <p:cNvSpPr>
            <a:spLocks noChangeArrowheads="1"/>
          </p:cNvSpPr>
          <p:nvPr/>
        </p:nvSpPr>
        <p:spPr bwMode="auto">
          <a:xfrm>
            <a:off x="2992438" y="2349500"/>
            <a:ext cx="9318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686" tIns="0" rIns="0" bIns="0"/>
          <a:lstStyle/>
          <a:p>
            <a:pPr eaLnBrk="0" hangingPunct="0">
              <a:lnSpc>
                <a:spcPct val="90000"/>
              </a:lnSpc>
              <a:spcAft>
                <a:spcPct val="35000"/>
              </a:spcAft>
            </a:pPr>
            <a:r>
              <a:rPr lang="en-US" altLang="zh-CN" sz="3600" b="1" dirty="0">
                <a:latin typeface="Calibri" pitchFamily="34" charset="0"/>
                <a:ea typeface="宋体" pitchFamily="2" charset="-122"/>
                <a:sym typeface="Calibri" pitchFamily="34" charset="0"/>
              </a:rPr>
              <a:t>ZB</a:t>
            </a:r>
          </a:p>
        </p:txBody>
      </p:sp>
      <p:sp>
        <p:nvSpPr>
          <p:cNvPr id="9237" name="矩形 5"/>
          <p:cNvSpPr>
            <a:spLocks noChangeArrowheads="1"/>
          </p:cNvSpPr>
          <p:nvPr/>
        </p:nvSpPr>
        <p:spPr bwMode="auto">
          <a:xfrm>
            <a:off x="3992563" y="1557338"/>
            <a:ext cx="45720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b="1"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地球上至今总共的数据量</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a:t>
            </a:r>
          </a:p>
          <a:p>
            <a:pPr eaLnBrk="0" hangingPunct="0"/>
            <a:endParaRPr lang="en-US" altLang="zh-CN"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endParaRPr>
          </a:p>
          <a:p>
            <a:pPr eaLnBrk="0" hangingPunct="0"/>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在</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2006 </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年，个人用户才刚刚迈进</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TB</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时代，全球一共新产生了约</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180EB</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的数据；</a:t>
            </a:r>
          </a:p>
          <a:p>
            <a:pPr eaLnBrk="0" hangingPunct="0"/>
            <a:endParaRPr lang="en-US" altLang="zh-CN"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endParaRPr>
          </a:p>
          <a:p>
            <a:pPr eaLnBrk="0" hangingPunct="0"/>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在</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2011 </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年，这个数字达到了</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1.8ZB</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a:t>
            </a:r>
          </a:p>
          <a:p>
            <a:pPr eaLnBrk="0" hangingPunct="0"/>
            <a:endParaRPr lang="en-US" altLang="zh-CN"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endParaRPr>
          </a:p>
          <a:p>
            <a:pPr eaLnBrk="0" hangingPunct="0"/>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而有市场研究机构预测：</a:t>
            </a:r>
          </a:p>
          <a:p>
            <a:pPr eaLnBrk="0" hangingPunct="0"/>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到</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2020 </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年，整个世界的数据总量将会增长</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44 </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倍，达到</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35.2ZB</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1ZB=10 </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亿</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TB</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a:t>
            </a: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238" name="云形标注 7"/>
          <p:cNvSpPr>
            <a:spLocks noChangeArrowheads="1"/>
          </p:cNvSpPr>
          <p:nvPr/>
        </p:nvSpPr>
        <p:spPr bwMode="auto">
          <a:xfrm>
            <a:off x="4355976" y="4955322"/>
            <a:ext cx="3171601" cy="1368425"/>
          </a:xfrm>
          <a:prstGeom prst="cloudCallout">
            <a:avLst>
              <a:gd name="adj1" fmla="val -45891"/>
              <a:gd name="adj2" fmla="val -99216"/>
            </a:avLst>
          </a:prstGeom>
          <a:ln>
            <a:headEnd/>
            <a:tailEnd/>
          </a:ln>
          <a:extLst/>
        </p:spPr>
        <p:style>
          <a:lnRef idx="1">
            <a:schemeClr val="accent1"/>
          </a:lnRef>
          <a:fillRef idx="2">
            <a:schemeClr val="accent1"/>
          </a:fillRef>
          <a:effectRef idx="1">
            <a:schemeClr val="accent1"/>
          </a:effectRef>
          <a:fontRef idx="minor">
            <a:schemeClr val="dk1"/>
          </a:fontRef>
        </p:style>
        <p:txBody>
          <a:bodyPr anchor="ctr"/>
          <a:lstStyle/>
          <a:p>
            <a:pPr algn="ctr" eaLnBrk="0" hangingPunct="0"/>
            <a:r>
              <a:rPr lang="zh-CN" altLang="en-US" sz="2000" dirty="0" smtClean="0">
                <a:solidFill>
                  <a:schemeClr val="tx1"/>
                </a:solidFill>
                <a:latin typeface="黑体" panose="02010609060101010101" pitchFamily="49" charset="-122"/>
                <a:ea typeface="黑体" panose="02010609060101010101" pitchFamily="49" charset="-122"/>
                <a:sym typeface="微软雅黑" pitchFamily="34" charset="-122"/>
              </a:rPr>
              <a:t>如此庞大数据的源头是什么？</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9239" name="矩形 6"/>
          <p:cNvSpPr>
            <a:spLocks noChangeArrowheads="1"/>
          </p:cNvSpPr>
          <p:nvPr/>
        </p:nvSpPr>
        <p:spPr bwMode="auto">
          <a:xfrm>
            <a:off x="828674" y="4034939"/>
            <a:ext cx="19478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1PB</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 </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2</a:t>
            </a:r>
            <a:r>
              <a:rPr lang="en-US" altLang="zh-CN" baseline="30000" dirty="0" smtClean="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50</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字节</a:t>
            </a:r>
            <a:endPar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endParaRPr>
          </a:p>
          <a:p>
            <a:pPr eaLnBrk="0" hangingPunct="0"/>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1EB</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 </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2</a:t>
            </a:r>
            <a:r>
              <a:rPr lang="en-US" altLang="zh-CN" baseline="30000" dirty="0" smtClean="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60</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字节</a:t>
            </a:r>
          </a:p>
          <a:p>
            <a:pPr eaLnBrk="0" hangingPunct="0"/>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1ZB = </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2</a:t>
            </a:r>
            <a:r>
              <a:rPr lang="en-US" altLang="zh-CN" baseline="30000" dirty="0" smtClean="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70</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微软雅黑" pitchFamily="34" charset="-122"/>
              </a:rPr>
              <a:t>字节</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矩形 24"/>
          <p:cNvSpPr/>
          <p:nvPr/>
        </p:nvSpPr>
        <p:spPr>
          <a:xfrm>
            <a:off x="1374656" y="0"/>
            <a:ext cx="5501600" cy="1138773"/>
          </a:xfrm>
          <a:prstGeom prst="rect">
            <a:avLst/>
          </a:prstGeom>
        </p:spPr>
        <p:txBody>
          <a:bodyPr wrap="square">
            <a:spAutoFit/>
          </a:bodyPr>
          <a:lstStyle/>
          <a:p>
            <a:r>
              <a:rPr lang="zh-CN" altLang="zh-CN" sz="4000" dirty="0" smtClean="0">
                <a:solidFill>
                  <a:schemeClr val="bg1"/>
                </a:solidFill>
                <a:latin typeface="黑体" panose="02010609060101010101" pitchFamily="49" charset="-122"/>
                <a:ea typeface="黑体" panose="02010609060101010101" pitchFamily="49" charset="-122"/>
              </a:rPr>
              <a:t>大数据的</a:t>
            </a:r>
            <a:r>
              <a:rPr lang="zh-CN" altLang="en-US" sz="4000" dirty="0" smtClean="0">
                <a:solidFill>
                  <a:schemeClr val="bg1"/>
                </a:solidFill>
                <a:latin typeface="黑体" panose="02010609060101010101" pitchFamily="49" charset="-122"/>
                <a:ea typeface="黑体" panose="02010609060101010101" pitchFamily="49" charset="-122"/>
              </a:rPr>
              <a:t>背景意义</a:t>
            </a:r>
            <a:endParaRPr lang="en-US" altLang="zh-CN" sz="4000" dirty="0" smtClean="0">
              <a:solidFill>
                <a:schemeClr val="bg1"/>
              </a:solidFill>
              <a:latin typeface="黑体" panose="02010609060101010101" pitchFamily="49" charset="-122"/>
              <a:ea typeface="黑体" panose="02010609060101010101" pitchFamily="49" charset="-122"/>
            </a:endParaRPr>
          </a:p>
          <a:p>
            <a:r>
              <a:rPr lang="en-US" altLang="zh-CN" sz="2800" dirty="0" smtClean="0">
                <a:solidFill>
                  <a:schemeClr val="bg1"/>
                </a:solidFill>
                <a:latin typeface="黑体" panose="02010609060101010101" pitchFamily="49" charset="-122"/>
                <a:ea typeface="黑体" panose="02010609060101010101" pitchFamily="49" charset="-122"/>
              </a:rPr>
              <a:t>		——</a:t>
            </a:r>
            <a:r>
              <a:rPr lang="zh-CN" altLang="en-US" sz="2800" dirty="0" smtClean="0">
                <a:solidFill>
                  <a:schemeClr val="bg1"/>
                </a:solidFill>
                <a:latin typeface="黑体" panose="02010609060101010101" pitchFamily="49" charset="-122"/>
                <a:ea typeface="黑体" panose="02010609060101010101" pitchFamily="49" charset="-122"/>
              </a:rPr>
              <a:t>信息爆炸增长</a:t>
            </a:r>
            <a:endParaRPr lang="zh-CN" altLang="en-US" sz="2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20895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238"/>
                                        </p:tgtEl>
                                        <p:attrNameLst>
                                          <p:attrName>style.visibility</p:attrName>
                                        </p:attrNameLst>
                                      </p:cBhvr>
                                      <p:to>
                                        <p:strVal val="visible"/>
                                      </p:to>
                                    </p:set>
                                    <p:animEffect transition="in" filter="barn(inVertical)">
                                      <p:cBhvr>
                                        <p:cTn id="7" dur="500"/>
                                        <p:tgtEl>
                                          <p:spTgt spid="9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大</a:t>
            </a:r>
            <a:r>
              <a:rPr lang="zh-CN" altLang="en-US" dirty="0" smtClean="0">
                <a:latin typeface="黑体" panose="02010609060101010101" pitchFamily="49" charset="-122"/>
                <a:ea typeface="黑体" panose="02010609060101010101" pitchFamily="49" charset="-122"/>
              </a:rPr>
              <a:t>数据分析关键技术</a:t>
            </a:r>
            <a:endParaRPr lang="zh-CN" altLang="en-US" dirty="0">
              <a:latin typeface="黑体" panose="02010609060101010101" pitchFamily="49" charset="-122"/>
              <a:ea typeface="黑体" panose="02010609060101010101" pitchFamily="49" charset="-122"/>
            </a:endParaRPr>
          </a:p>
        </p:txBody>
      </p:sp>
      <p:sp>
        <p:nvSpPr>
          <p:cNvPr id="27" name="矩形 26"/>
          <p:cNvSpPr/>
          <p:nvPr/>
        </p:nvSpPr>
        <p:spPr>
          <a:xfrm>
            <a:off x="862168" y="1340768"/>
            <a:ext cx="7270955"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sz="2400" dirty="0" smtClean="0">
                <a:solidFill>
                  <a:srgbClr val="FF0000"/>
                </a:solidFill>
                <a:latin typeface="黑体" panose="02010609060101010101" pitchFamily="49" charset="-122"/>
                <a:ea typeface="黑体" panose="02010609060101010101" pitchFamily="49" charset="-122"/>
              </a:rPr>
              <a:t>解决途径</a:t>
            </a:r>
            <a:r>
              <a:rPr lang="zh-CN" altLang="en-US" sz="2400" dirty="0" smtClean="0">
                <a:solidFill>
                  <a:schemeClr val="tx1"/>
                </a:solidFill>
                <a:latin typeface="黑体" panose="02010609060101010101" pitchFamily="49" charset="-122"/>
                <a:ea typeface="黑体" panose="02010609060101010101" pitchFamily="49" charset="-122"/>
              </a:rPr>
              <a:t>：突破传统分析挖掘算法的</a:t>
            </a:r>
            <a:r>
              <a:rPr lang="zh-CN" altLang="en-US" sz="2400" dirty="0" smtClean="0">
                <a:solidFill>
                  <a:srgbClr val="FF0000"/>
                </a:solidFill>
                <a:latin typeface="黑体" panose="02010609060101010101" pitchFamily="49" charset="-122"/>
                <a:ea typeface="黑体" panose="02010609060101010101" pitchFamily="49" charset="-122"/>
              </a:rPr>
              <a:t>小数据局限性</a:t>
            </a:r>
            <a:r>
              <a:rPr lang="zh-CN" altLang="en-US" sz="2400" dirty="0" smtClean="0">
                <a:solidFill>
                  <a:schemeClr val="tx1"/>
                </a:solidFill>
                <a:latin typeface="黑体" panose="02010609060101010101" pitchFamily="49" charset="-122"/>
                <a:ea typeface="黑体" panose="02010609060101010101" pitchFamily="49" charset="-122"/>
              </a:rPr>
              <a:t>，将其进行</a:t>
            </a:r>
            <a:r>
              <a:rPr lang="zh-CN" altLang="en-US" sz="2400" dirty="0" smtClean="0">
                <a:solidFill>
                  <a:srgbClr val="FF0000"/>
                </a:solidFill>
                <a:latin typeface="黑体" panose="02010609060101010101" pitchFamily="49" charset="-122"/>
                <a:ea typeface="黑体" panose="02010609060101010101" pitchFamily="49" charset="-122"/>
              </a:rPr>
              <a:t>规模、扩展、智能化</a:t>
            </a:r>
            <a:r>
              <a:rPr lang="zh-CN" altLang="en-US" sz="2400" dirty="0" smtClean="0">
                <a:solidFill>
                  <a:schemeClr val="tx1"/>
                </a:solidFill>
                <a:latin typeface="黑体" panose="02010609060101010101" pitchFamily="49" charset="-122"/>
                <a:ea typeface="黑体" panose="02010609060101010101" pitchFamily="49" charset="-122"/>
              </a:rPr>
              <a:t>处理。</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3" name="云形标注 2"/>
          <p:cNvSpPr/>
          <p:nvPr/>
        </p:nvSpPr>
        <p:spPr>
          <a:xfrm>
            <a:off x="6372200" y="2492896"/>
            <a:ext cx="2160240" cy="1872208"/>
          </a:xfrm>
          <a:prstGeom prst="cloudCallout">
            <a:avLst>
              <a:gd name="adj1" fmla="val -81239"/>
              <a:gd name="adj2" fmla="val -5400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局限性是什么？如何改进？</a:t>
            </a:r>
            <a:endParaRPr lang="zh-CN" altLang="en-US" dirty="0">
              <a:latin typeface="黑体" panose="02010609060101010101" pitchFamily="49" charset="-122"/>
              <a:ea typeface="黑体" panose="02010609060101010101" pitchFamily="49" charset="-122"/>
            </a:endParaRPr>
          </a:p>
        </p:txBody>
      </p:sp>
      <p:sp>
        <p:nvSpPr>
          <p:cNvPr id="4" name="右箭头 3"/>
          <p:cNvSpPr/>
          <p:nvPr/>
        </p:nvSpPr>
        <p:spPr>
          <a:xfrm rot="9291733">
            <a:off x="5602075" y="3899942"/>
            <a:ext cx="748913"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图示 8"/>
          <p:cNvGraphicFramePr/>
          <p:nvPr>
            <p:extLst>
              <p:ext uri="{D42A27DB-BD31-4B8C-83A1-F6EECF244321}">
                <p14:modId xmlns:p14="http://schemas.microsoft.com/office/powerpoint/2010/main" val="430182299"/>
              </p:ext>
            </p:extLst>
          </p:nvPr>
        </p:nvGraphicFramePr>
        <p:xfrm>
          <a:off x="636718" y="2333104"/>
          <a:ext cx="489654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云形标注 5"/>
          <p:cNvSpPr/>
          <p:nvPr/>
        </p:nvSpPr>
        <p:spPr>
          <a:xfrm>
            <a:off x="5344060" y="4797152"/>
            <a:ext cx="2324283" cy="1512168"/>
          </a:xfrm>
          <a:prstGeom prst="cloudCallout">
            <a:avLst>
              <a:gd name="adj1" fmla="val -126213"/>
              <a:gd name="adj2" fmla="val -1271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智能</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机器学习？机器学习可以打天下？</a:t>
            </a:r>
            <a:endParaRPr lang="zh-CN" altLang="en-US" dirty="0">
              <a:latin typeface="黑体" panose="02010609060101010101" pitchFamily="49" charset="-122"/>
              <a:ea typeface="黑体" panose="02010609060101010101" pitchFamily="49" charset="-122"/>
            </a:endParaRPr>
          </a:p>
        </p:txBody>
      </p:sp>
      <p:pic>
        <p:nvPicPr>
          <p:cNvPr id="11" name="Picture 4" descr="http://www.seoconsultants.com/just-say-no/images/no-yes-480.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3990" y="4901992"/>
            <a:ext cx="1302487" cy="130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673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graphicEl>
                                              <a:dgm id="{409649B9-0CE2-4A1E-8BC4-C28631F0A1B2}"/>
                                            </p:graphicEl>
                                          </p:spTgt>
                                        </p:tgtEl>
                                        <p:attrNameLst>
                                          <p:attrName>style.visibility</p:attrName>
                                        </p:attrNameLst>
                                      </p:cBhvr>
                                      <p:to>
                                        <p:strVal val="visible"/>
                                      </p:to>
                                    </p:set>
                                    <p:animEffect transition="in" filter="fade">
                                      <p:cBhvr>
                                        <p:cTn id="22" dur="500"/>
                                        <p:tgtEl>
                                          <p:spTgt spid="9">
                                            <p:graphicEl>
                                              <a:dgm id="{409649B9-0CE2-4A1E-8BC4-C28631F0A1B2}"/>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graphicEl>
                                              <a:dgm id="{EE4C519C-082F-4CA0-8E40-9F53498FE385}"/>
                                            </p:graphicEl>
                                          </p:spTgt>
                                        </p:tgtEl>
                                        <p:attrNameLst>
                                          <p:attrName>style.visibility</p:attrName>
                                        </p:attrNameLst>
                                      </p:cBhvr>
                                      <p:to>
                                        <p:strVal val="visible"/>
                                      </p:to>
                                    </p:set>
                                    <p:animEffect transition="in" filter="fade">
                                      <p:cBhvr>
                                        <p:cTn id="25" dur="500"/>
                                        <p:tgtEl>
                                          <p:spTgt spid="9">
                                            <p:graphicEl>
                                              <a:dgm id="{EE4C519C-082F-4CA0-8E40-9F53498FE385}"/>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graphicEl>
                                              <a:dgm id="{AEC9A151-B6F9-4E3B-A40A-2E38C4561371}"/>
                                            </p:graphicEl>
                                          </p:spTgt>
                                        </p:tgtEl>
                                        <p:attrNameLst>
                                          <p:attrName>style.visibility</p:attrName>
                                        </p:attrNameLst>
                                      </p:cBhvr>
                                      <p:to>
                                        <p:strVal val="visible"/>
                                      </p:to>
                                    </p:set>
                                    <p:animEffect transition="in" filter="fade">
                                      <p:cBhvr>
                                        <p:cTn id="30" dur="500"/>
                                        <p:tgtEl>
                                          <p:spTgt spid="9">
                                            <p:graphicEl>
                                              <a:dgm id="{AEC9A151-B6F9-4E3B-A40A-2E38C4561371}"/>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graphicEl>
                                              <a:dgm id="{8BC6F1E9-34BD-4E86-B6B1-E0FBD764EABC}"/>
                                            </p:graphicEl>
                                          </p:spTgt>
                                        </p:tgtEl>
                                        <p:attrNameLst>
                                          <p:attrName>style.visibility</p:attrName>
                                        </p:attrNameLst>
                                      </p:cBhvr>
                                      <p:to>
                                        <p:strVal val="visible"/>
                                      </p:to>
                                    </p:set>
                                    <p:animEffect transition="in" filter="fade">
                                      <p:cBhvr>
                                        <p:cTn id="35" dur="500"/>
                                        <p:tgtEl>
                                          <p:spTgt spid="9">
                                            <p:graphicEl>
                                              <a:dgm id="{8BC6F1E9-34BD-4E86-B6B1-E0FBD764EABC}"/>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graphicEl>
                                              <a:dgm id="{B77346B3-8BFB-4AED-BE41-5AF1781BE65B}"/>
                                            </p:graphicEl>
                                          </p:spTgt>
                                        </p:tgtEl>
                                        <p:attrNameLst>
                                          <p:attrName>style.visibility</p:attrName>
                                        </p:attrNameLst>
                                      </p:cBhvr>
                                      <p:to>
                                        <p:strVal val="visible"/>
                                      </p:to>
                                    </p:set>
                                    <p:animEffect transition="in" filter="fade">
                                      <p:cBhvr>
                                        <p:cTn id="40" dur="500"/>
                                        <p:tgtEl>
                                          <p:spTgt spid="9">
                                            <p:graphicEl>
                                              <a:dgm id="{B77346B3-8BFB-4AED-BE41-5AF1781BE65B}"/>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graphicEl>
                                              <a:dgm id="{72D4CF75-F64A-463E-A682-BB759FC8A056}"/>
                                            </p:graphicEl>
                                          </p:spTgt>
                                        </p:tgtEl>
                                        <p:attrNameLst>
                                          <p:attrName>style.visibility</p:attrName>
                                        </p:attrNameLst>
                                      </p:cBhvr>
                                      <p:to>
                                        <p:strVal val="visible"/>
                                      </p:to>
                                    </p:set>
                                    <p:animEffect transition="in" filter="fade">
                                      <p:cBhvr>
                                        <p:cTn id="43" dur="500"/>
                                        <p:tgtEl>
                                          <p:spTgt spid="9">
                                            <p:graphicEl>
                                              <a:dgm id="{72D4CF75-F64A-463E-A682-BB759FC8A056}"/>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graphicEl>
                                              <a:dgm id="{B9182B0A-23AD-4F54-91AF-CBA7B1E99395}"/>
                                            </p:graphicEl>
                                          </p:spTgt>
                                        </p:tgtEl>
                                        <p:attrNameLst>
                                          <p:attrName>style.visibility</p:attrName>
                                        </p:attrNameLst>
                                      </p:cBhvr>
                                      <p:to>
                                        <p:strVal val="visible"/>
                                      </p:to>
                                    </p:set>
                                    <p:animEffect transition="in" filter="fade">
                                      <p:cBhvr>
                                        <p:cTn id="48" dur="500"/>
                                        <p:tgtEl>
                                          <p:spTgt spid="9">
                                            <p:graphicEl>
                                              <a:dgm id="{B9182B0A-23AD-4F54-91AF-CBA7B1E99395}"/>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graphicEl>
                                              <a:dgm id="{EEA5268E-CBF3-4C8E-9F26-C38AF53F0444}"/>
                                            </p:graphicEl>
                                          </p:spTgt>
                                        </p:tgtEl>
                                        <p:attrNameLst>
                                          <p:attrName>style.visibility</p:attrName>
                                        </p:attrNameLst>
                                      </p:cBhvr>
                                      <p:to>
                                        <p:strVal val="visible"/>
                                      </p:to>
                                    </p:set>
                                    <p:animEffect transition="in" filter="fade">
                                      <p:cBhvr>
                                        <p:cTn id="53" dur="500"/>
                                        <p:tgtEl>
                                          <p:spTgt spid="9">
                                            <p:graphicEl>
                                              <a:dgm id="{EEA5268E-CBF3-4C8E-9F26-C38AF53F0444}"/>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graphicEl>
                                              <a:dgm id="{930001E9-9AA6-4A2B-94ED-26006CA12700}"/>
                                            </p:graphicEl>
                                          </p:spTgt>
                                        </p:tgtEl>
                                        <p:attrNameLst>
                                          <p:attrName>style.visibility</p:attrName>
                                        </p:attrNameLst>
                                      </p:cBhvr>
                                      <p:to>
                                        <p:strVal val="visible"/>
                                      </p:to>
                                    </p:set>
                                    <p:animEffect transition="in" filter="fade">
                                      <p:cBhvr>
                                        <p:cTn id="58" dur="500"/>
                                        <p:tgtEl>
                                          <p:spTgt spid="9">
                                            <p:graphicEl>
                                              <a:dgm id="{930001E9-9AA6-4A2B-94ED-26006CA12700}"/>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graphicEl>
                                              <a:dgm id="{9FFB7EEE-6E67-4B87-AB15-017FE55D61FE}"/>
                                            </p:graphicEl>
                                          </p:spTgt>
                                        </p:tgtEl>
                                        <p:attrNameLst>
                                          <p:attrName>style.visibility</p:attrName>
                                        </p:attrNameLst>
                                      </p:cBhvr>
                                      <p:to>
                                        <p:strVal val="visible"/>
                                      </p:to>
                                    </p:set>
                                    <p:animEffect transition="in" filter="fade">
                                      <p:cBhvr>
                                        <p:cTn id="61" dur="500"/>
                                        <p:tgtEl>
                                          <p:spTgt spid="9">
                                            <p:graphicEl>
                                              <a:dgm id="{9FFB7EEE-6E67-4B87-AB15-017FE55D61FE}"/>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
                                            <p:graphicEl>
                                              <a:dgm id="{6077A6B5-BFEA-4256-AD3C-2451E74A0E2E}"/>
                                            </p:graphicEl>
                                          </p:spTgt>
                                        </p:tgtEl>
                                        <p:attrNameLst>
                                          <p:attrName>style.visibility</p:attrName>
                                        </p:attrNameLst>
                                      </p:cBhvr>
                                      <p:to>
                                        <p:strVal val="visible"/>
                                      </p:to>
                                    </p:set>
                                    <p:animEffect transition="in" filter="fade">
                                      <p:cBhvr>
                                        <p:cTn id="66" dur="500"/>
                                        <p:tgtEl>
                                          <p:spTgt spid="9">
                                            <p:graphicEl>
                                              <a:dgm id="{6077A6B5-BFEA-4256-AD3C-2451E74A0E2E}"/>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
                                            <p:graphicEl>
                                              <a:dgm id="{EADA420F-5D7E-4E8D-9EC9-4E6D5B3CB61C}"/>
                                            </p:graphicEl>
                                          </p:spTgt>
                                        </p:tgtEl>
                                        <p:attrNameLst>
                                          <p:attrName>style.visibility</p:attrName>
                                        </p:attrNameLst>
                                      </p:cBhvr>
                                      <p:to>
                                        <p:strVal val="visible"/>
                                      </p:to>
                                    </p:set>
                                    <p:animEffect transition="in" filter="fade">
                                      <p:cBhvr>
                                        <p:cTn id="71" dur="500"/>
                                        <p:tgtEl>
                                          <p:spTgt spid="9">
                                            <p:graphicEl>
                                              <a:dgm id="{EADA420F-5D7E-4E8D-9EC9-4E6D5B3CB61C}"/>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down)">
                                      <p:cBhvr>
                                        <p:cTn id="76" dur="500"/>
                                        <p:tgtEl>
                                          <p:spTgt spid="6"/>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Effect transition="in" filter="fade">
                                      <p:cBhvr>
                                        <p:cTn id="8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animBg="1"/>
      <p:bldP spid="4" grpId="0" animBg="1"/>
      <p:bldGraphic spid="9" grpId="0" uiExpand="1">
        <p:bldSub>
          <a:bldDgm bld="one"/>
        </p:bldSub>
      </p:bldGraphic>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 y="116632"/>
            <a:ext cx="6779096" cy="778098"/>
          </a:xfrm>
        </p:spPr>
        <p:txBody>
          <a:bodyPr>
            <a:normAutofit fontScale="90000"/>
          </a:bodyPr>
          <a:lstStyle/>
          <a:p>
            <a:r>
              <a:rPr lang="zh-CN" altLang="en-US" sz="4400" dirty="0">
                <a:latin typeface="Times New Roman" panose="02020603050405020304" pitchFamily="18" charset="0"/>
                <a:ea typeface="黑体" panose="02010609060101010101" pitchFamily="49" charset="-122"/>
                <a:cs typeface="Times New Roman" panose="02020603050405020304" pitchFamily="18" charset="0"/>
              </a:rPr>
              <a:t>大数据分析关键</a:t>
            </a: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技术</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
            </a:r>
            <a:b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b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并行扩展化主要进展</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内容占位符 12"/>
          <p:cNvGraphicFramePr>
            <a:graphicFrameLocks/>
          </p:cNvGraphicFramePr>
          <p:nvPr>
            <p:extLst>
              <p:ext uri="{D42A27DB-BD31-4B8C-83A1-F6EECF244321}">
                <p14:modId xmlns:p14="http://schemas.microsoft.com/office/powerpoint/2010/main" val="1936098108"/>
              </p:ext>
            </p:extLst>
          </p:nvPr>
        </p:nvGraphicFramePr>
        <p:xfrm>
          <a:off x="-324544" y="1700808"/>
          <a:ext cx="9263880"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6996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A16C8DAF-9DAE-478A-86DC-60593D2E5502}"/>
                                            </p:graphicEl>
                                          </p:spTgt>
                                        </p:tgtEl>
                                        <p:attrNameLst>
                                          <p:attrName>style.visibility</p:attrName>
                                        </p:attrNameLst>
                                      </p:cBhvr>
                                      <p:to>
                                        <p:strVal val="visible"/>
                                      </p:to>
                                    </p:set>
                                    <p:animEffect transition="in" filter="fade">
                                      <p:cBhvr>
                                        <p:cTn id="7" dur="1000"/>
                                        <p:tgtEl>
                                          <p:spTgt spid="4">
                                            <p:graphicEl>
                                              <a:dgm id="{A16C8DAF-9DAE-478A-86DC-60593D2E5502}"/>
                                            </p:graphicEl>
                                          </p:spTgt>
                                        </p:tgtEl>
                                      </p:cBhvr>
                                    </p:animEffect>
                                    <p:anim calcmode="lin" valueType="num">
                                      <p:cBhvr>
                                        <p:cTn id="8" dur="1000" fill="hold"/>
                                        <p:tgtEl>
                                          <p:spTgt spid="4">
                                            <p:graphicEl>
                                              <a:dgm id="{A16C8DAF-9DAE-478A-86DC-60593D2E5502}"/>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A16C8DAF-9DAE-478A-86DC-60593D2E5502}"/>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graphicEl>
                                              <a:dgm id="{AE86F0AB-02F5-4F65-9FCC-E7327AD3C6D0}"/>
                                            </p:graphicEl>
                                          </p:spTgt>
                                        </p:tgtEl>
                                        <p:attrNameLst>
                                          <p:attrName>style.visibility</p:attrName>
                                        </p:attrNameLst>
                                      </p:cBhvr>
                                      <p:to>
                                        <p:strVal val="visible"/>
                                      </p:to>
                                    </p:set>
                                    <p:animEffect transition="in" filter="fade">
                                      <p:cBhvr>
                                        <p:cTn id="12" dur="1000"/>
                                        <p:tgtEl>
                                          <p:spTgt spid="4">
                                            <p:graphicEl>
                                              <a:dgm id="{AE86F0AB-02F5-4F65-9FCC-E7327AD3C6D0}"/>
                                            </p:graphicEl>
                                          </p:spTgt>
                                        </p:tgtEl>
                                      </p:cBhvr>
                                    </p:animEffect>
                                    <p:anim calcmode="lin" valueType="num">
                                      <p:cBhvr>
                                        <p:cTn id="13" dur="1000" fill="hold"/>
                                        <p:tgtEl>
                                          <p:spTgt spid="4">
                                            <p:graphicEl>
                                              <a:dgm id="{AE86F0AB-02F5-4F65-9FCC-E7327AD3C6D0}"/>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AE86F0AB-02F5-4F65-9FCC-E7327AD3C6D0}"/>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graphicEl>
                                              <a:dgm id="{19BD5CC2-1CA7-4915-BEC1-0CD43973FBC6}"/>
                                            </p:graphicEl>
                                          </p:spTgt>
                                        </p:tgtEl>
                                        <p:attrNameLst>
                                          <p:attrName>style.visibility</p:attrName>
                                        </p:attrNameLst>
                                      </p:cBhvr>
                                      <p:to>
                                        <p:strVal val="visible"/>
                                      </p:to>
                                    </p:set>
                                    <p:animEffect transition="in" filter="fade">
                                      <p:cBhvr>
                                        <p:cTn id="19" dur="1000"/>
                                        <p:tgtEl>
                                          <p:spTgt spid="4">
                                            <p:graphicEl>
                                              <a:dgm id="{19BD5CC2-1CA7-4915-BEC1-0CD43973FBC6}"/>
                                            </p:graphicEl>
                                          </p:spTgt>
                                        </p:tgtEl>
                                      </p:cBhvr>
                                    </p:animEffect>
                                    <p:anim calcmode="lin" valueType="num">
                                      <p:cBhvr>
                                        <p:cTn id="20" dur="1000" fill="hold"/>
                                        <p:tgtEl>
                                          <p:spTgt spid="4">
                                            <p:graphicEl>
                                              <a:dgm id="{19BD5CC2-1CA7-4915-BEC1-0CD43973FBC6}"/>
                                            </p:graphicEl>
                                          </p:spTgt>
                                        </p:tgtEl>
                                        <p:attrNameLst>
                                          <p:attrName>ppt_x</p:attrName>
                                        </p:attrNameLst>
                                      </p:cBhvr>
                                      <p:tavLst>
                                        <p:tav tm="0">
                                          <p:val>
                                            <p:strVal val="#ppt_x"/>
                                          </p:val>
                                        </p:tav>
                                        <p:tav tm="100000">
                                          <p:val>
                                            <p:strVal val="#ppt_x"/>
                                          </p:val>
                                        </p:tav>
                                      </p:tavLst>
                                    </p:anim>
                                    <p:anim calcmode="lin" valueType="num">
                                      <p:cBhvr>
                                        <p:cTn id="21" dur="1000" fill="hold"/>
                                        <p:tgtEl>
                                          <p:spTgt spid="4">
                                            <p:graphicEl>
                                              <a:dgm id="{19BD5CC2-1CA7-4915-BEC1-0CD43973FBC6}"/>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graphicEl>
                                              <a:dgm id="{FEC36690-81E5-4F9D-8E6A-8CF34137967F}"/>
                                            </p:graphicEl>
                                          </p:spTgt>
                                        </p:tgtEl>
                                        <p:attrNameLst>
                                          <p:attrName>style.visibility</p:attrName>
                                        </p:attrNameLst>
                                      </p:cBhvr>
                                      <p:to>
                                        <p:strVal val="visible"/>
                                      </p:to>
                                    </p:set>
                                    <p:animEffect transition="in" filter="fade">
                                      <p:cBhvr>
                                        <p:cTn id="24" dur="1000"/>
                                        <p:tgtEl>
                                          <p:spTgt spid="4">
                                            <p:graphicEl>
                                              <a:dgm id="{FEC36690-81E5-4F9D-8E6A-8CF34137967F}"/>
                                            </p:graphicEl>
                                          </p:spTgt>
                                        </p:tgtEl>
                                      </p:cBhvr>
                                    </p:animEffect>
                                    <p:anim calcmode="lin" valueType="num">
                                      <p:cBhvr>
                                        <p:cTn id="25" dur="1000" fill="hold"/>
                                        <p:tgtEl>
                                          <p:spTgt spid="4">
                                            <p:graphicEl>
                                              <a:dgm id="{FEC36690-81E5-4F9D-8E6A-8CF34137967F}"/>
                                            </p:graphicEl>
                                          </p:spTgt>
                                        </p:tgtEl>
                                        <p:attrNameLst>
                                          <p:attrName>ppt_x</p:attrName>
                                        </p:attrNameLst>
                                      </p:cBhvr>
                                      <p:tavLst>
                                        <p:tav tm="0">
                                          <p:val>
                                            <p:strVal val="#ppt_x"/>
                                          </p:val>
                                        </p:tav>
                                        <p:tav tm="100000">
                                          <p:val>
                                            <p:strVal val="#ppt_x"/>
                                          </p:val>
                                        </p:tav>
                                      </p:tavLst>
                                    </p:anim>
                                    <p:anim calcmode="lin" valueType="num">
                                      <p:cBhvr>
                                        <p:cTn id="26" dur="1000" fill="hold"/>
                                        <p:tgtEl>
                                          <p:spTgt spid="4">
                                            <p:graphicEl>
                                              <a:dgm id="{FEC36690-81E5-4F9D-8E6A-8CF34137967F}"/>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graphicEl>
                                              <a:dgm id="{C27E961F-7878-4BF0-8D09-D68C25CEBBA9}"/>
                                            </p:graphicEl>
                                          </p:spTgt>
                                        </p:tgtEl>
                                        <p:attrNameLst>
                                          <p:attrName>style.visibility</p:attrName>
                                        </p:attrNameLst>
                                      </p:cBhvr>
                                      <p:to>
                                        <p:strVal val="visible"/>
                                      </p:to>
                                    </p:set>
                                    <p:animEffect transition="in" filter="fade">
                                      <p:cBhvr>
                                        <p:cTn id="31" dur="1000"/>
                                        <p:tgtEl>
                                          <p:spTgt spid="4">
                                            <p:graphicEl>
                                              <a:dgm id="{C27E961F-7878-4BF0-8D09-D68C25CEBBA9}"/>
                                            </p:graphicEl>
                                          </p:spTgt>
                                        </p:tgtEl>
                                      </p:cBhvr>
                                    </p:animEffect>
                                    <p:anim calcmode="lin" valueType="num">
                                      <p:cBhvr>
                                        <p:cTn id="32" dur="1000" fill="hold"/>
                                        <p:tgtEl>
                                          <p:spTgt spid="4">
                                            <p:graphicEl>
                                              <a:dgm id="{C27E961F-7878-4BF0-8D09-D68C25CEBBA9}"/>
                                            </p:graphicEl>
                                          </p:spTgt>
                                        </p:tgtEl>
                                        <p:attrNameLst>
                                          <p:attrName>ppt_x</p:attrName>
                                        </p:attrNameLst>
                                      </p:cBhvr>
                                      <p:tavLst>
                                        <p:tav tm="0">
                                          <p:val>
                                            <p:strVal val="#ppt_x"/>
                                          </p:val>
                                        </p:tav>
                                        <p:tav tm="100000">
                                          <p:val>
                                            <p:strVal val="#ppt_x"/>
                                          </p:val>
                                        </p:tav>
                                      </p:tavLst>
                                    </p:anim>
                                    <p:anim calcmode="lin" valueType="num">
                                      <p:cBhvr>
                                        <p:cTn id="33" dur="1000" fill="hold"/>
                                        <p:tgtEl>
                                          <p:spTgt spid="4">
                                            <p:graphicEl>
                                              <a:dgm id="{C27E961F-7878-4BF0-8D09-D68C25CEBBA9}"/>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
                                            <p:graphicEl>
                                              <a:dgm id="{0E5CC37C-1BAD-4254-B41C-B1359CFCFCD6}"/>
                                            </p:graphicEl>
                                          </p:spTgt>
                                        </p:tgtEl>
                                        <p:attrNameLst>
                                          <p:attrName>style.visibility</p:attrName>
                                        </p:attrNameLst>
                                      </p:cBhvr>
                                      <p:to>
                                        <p:strVal val="visible"/>
                                      </p:to>
                                    </p:set>
                                    <p:animEffect transition="in" filter="fade">
                                      <p:cBhvr>
                                        <p:cTn id="36" dur="1000"/>
                                        <p:tgtEl>
                                          <p:spTgt spid="4">
                                            <p:graphicEl>
                                              <a:dgm id="{0E5CC37C-1BAD-4254-B41C-B1359CFCFCD6}"/>
                                            </p:graphicEl>
                                          </p:spTgt>
                                        </p:tgtEl>
                                      </p:cBhvr>
                                    </p:animEffect>
                                    <p:anim calcmode="lin" valueType="num">
                                      <p:cBhvr>
                                        <p:cTn id="37" dur="1000" fill="hold"/>
                                        <p:tgtEl>
                                          <p:spTgt spid="4">
                                            <p:graphicEl>
                                              <a:dgm id="{0E5CC37C-1BAD-4254-B41C-B1359CFCFCD6}"/>
                                            </p:graphicEl>
                                          </p:spTgt>
                                        </p:tgtEl>
                                        <p:attrNameLst>
                                          <p:attrName>ppt_x</p:attrName>
                                        </p:attrNameLst>
                                      </p:cBhvr>
                                      <p:tavLst>
                                        <p:tav tm="0">
                                          <p:val>
                                            <p:strVal val="#ppt_x"/>
                                          </p:val>
                                        </p:tav>
                                        <p:tav tm="100000">
                                          <p:val>
                                            <p:strVal val="#ppt_x"/>
                                          </p:val>
                                        </p:tav>
                                      </p:tavLst>
                                    </p:anim>
                                    <p:anim calcmode="lin" valueType="num">
                                      <p:cBhvr>
                                        <p:cTn id="38" dur="1000" fill="hold"/>
                                        <p:tgtEl>
                                          <p:spTgt spid="4">
                                            <p:graphicEl>
                                              <a:dgm id="{0E5CC37C-1BAD-4254-B41C-B1359CFCFCD6}"/>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graphicEl>
                                              <a:dgm id="{2839B175-C07C-4A9A-87BC-5D631427960A}"/>
                                            </p:graphicEl>
                                          </p:spTgt>
                                        </p:tgtEl>
                                        <p:attrNameLst>
                                          <p:attrName>style.visibility</p:attrName>
                                        </p:attrNameLst>
                                      </p:cBhvr>
                                      <p:to>
                                        <p:strVal val="visible"/>
                                      </p:to>
                                    </p:set>
                                    <p:animEffect transition="in" filter="fade">
                                      <p:cBhvr>
                                        <p:cTn id="43" dur="1000"/>
                                        <p:tgtEl>
                                          <p:spTgt spid="4">
                                            <p:graphicEl>
                                              <a:dgm id="{2839B175-C07C-4A9A-87BC-5D631427960A}"/>
                                            </p:graphicEl>
                                          </p:spTgt>
                                        </p:tgtEl>
                                      </p:cBhvr>
                                    </p:animEffect>
                                    <p:anim calcmode="lin" valueType="num">
                                      <p:cBhvr>
                                        <p:cTn id="44" dur="1000" fill="hold"/>
                                        <p:tgtEl>
                                          <p:spTgt spid="4">
                                            <p:graphicEl>
                                              <a:dgm id="{2839B175-C07C-4A9A-87BC-5D631427960A}"/>
                                            </p:graphicEl>
                                          </p:spTgt>
                                        </p:tgtEl>
                                        <p:attrNameLst>
                                          <p:attrName>ppt_x</p:attrName>
                                        </p:attrNameLst>
                                      </p:cBhvr>
                                      <p:tavLst>
                                        <p:tav tm="0">
                                          <p:val>
                                            <p:strVal val="#ppt_x"/>
                                          </p:val>
                                        </p:tav>
                                        <p:tav tm="100000">
                                          <p:val>
                                            <p:strVal val="#ppt_x"/>
                                          </p:val>
                                        </p:tav>
                                      </p:tavLst>
                                    </p:anim>
                                    <p:anim calcmode="lin" valueType="num">
                                      <p:cBhvr>
                                        <p:cTn id="45" dur="1000" fill="hold"/>
                                        <p:tgtEl>
                                          <p:spTgt spid="4">
                                            <p:graphicEl>
                                              <a:dgm id="{2839B175-C07C-4A9A-87BC-5D631427960A}"/>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
                                            <p:graphicEl>
                                              <a:dgm id="{C9027DD4-B8B5-4746-9695-BE71EDF4DA20}"/>
                                            </p:graphicEl>
                                          </p:spTgt>
                                        </p:tgtEl>
                                        <p:attrNameLst>
                                          <p:attrName>style.visibility</p:attrName>
                                        </p:attrNameLst>
                                      </p:cBhvr>
                                      <p:to>
                                        <p:strVal val="visible"/>
                                      </p:to>
                                    </p:set>
                                    <p:animEffect transition="in" filter="fade">
                                      <p:cBhvr>
                                        <p:cTn id="48" dur="1000"/>
                                        <p:tgtEl>
                                          <p:spTgt spid="4">
                                            <p:graphicEl>
                                              <a:dgm id="{C9027DD4-B8B5-4746-9695-BE71EDF4DA20}"/>
                                            </p:graphicEl>
                                          </p:spTgt>
                                        </p:tgtEl>
                                      </p:cBhvr>
                                    </p:animEffect>
                                    <p:anim calcmode="lin" valueType="num">
                                      <p:cBhvr>
                                        <p:cTn id="49" dur="1000" fill="hold"/>
                                        <p:tgtEl>
                                          <p:spTgt spid="4">
                                            <p:graphicEl>
                                              <a:dgm id="{C9027DD4-B8B5-4746-9695-BE71EDF4DA20}"/>
                                            </p:graphicEl>
                                          </p:spTgt>
                                        </p:tgtEl>
                                        <p:attrNameLst>
                                          <p:attrName>ppt_x</p:attrName>
                                        </p:attrNameLst>
                                      </p:cBhvr>
                                      <p:tavLst>
                                        <p:tav tm="0">
                                          <p:val>
                                            <p:strVal val="#ppt_x"/>
                                          </p:val>
                                        </p:tav>
                                        <p:tav tm="100000">
                                          <p:val>
                                            <p:strVal val="#ppt_x"/>
                                          </p:val>
                                        </p:tav>
                                      </p:tavLst>
                                    </p:anim>
                                    <p:anim calcmode="lin" valueType="num">
                                      <p:cBhvr>
                                        <p:cTn id="50" dur="1000" fill="hold"/>
                                        <p:tgtEl>
                                          <p:spTgt spid="4">
                                            <p:graphicEl>
                                              <a:dgm id="{C9027DD4-B8B5-4746-9695-BE71EDF4DA2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897" y="1700808"/>
            <a:ext cx="5340315" cy="235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581" y="4377655"/>
            <a:ext cx="5040560" cy="1803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95291" y="1412776"/>
            <a:ext cx="553998" cy="2088232"/>
          </a:xfrm>
          <a:prstGeom prst="rect">
            <a:avLst/>
          </a:prstGeom>
          <a:noFill/>
        </p:spPr>
        <p:txBody>
          <a:bodyPr vert="eaVert" wrap="square" rtlCol="0">
            <a:spAutoFit/>
          </a:bodyPr>
          <a:lstStyle/>
          <a:p>
            <a:r>
              <a:rPr lang="zh-CN" altLang="en-US" sz="2400" dirty="0" smtClean="0">
                <a:latin typeface="黑体" panose="02010609060101010101" pitchFamily="49" charset="-122"/>
                <a:ea typeface="黑体" panose="02010609060101010101" pitchFamily="49" charset="-122"/>
              </a:rPr>
              <a:t>传统机器学习</a:t>
            </a:r>
            <a:endParaRPr lang="zh-CN" altLang="en-US" sz="2400" dirty="0">
              <a:latin typeface="黑体" panose="02010609060101010101" pitchFamily="49" charset="-122"/>
              <a:ea typeface="黑体" panose="02010609060101010101" pitchFamily="49" charset="-122"/>
            </a:endParaRPr>
          </a:p>
        </p:txBody>
      </p:sp>
      <p:sp>
        <p:nvSpPr>
          <p:cNvPr id="8" name="TextBox 7"/>
          <p:cNvSpPr txBox="1"/>
          <p:nvPr/>
        </p:nvSpPr>
        <p:spPr>
          <a:xfrm>
            <a:off x="1093431" y="4049166"/>
            <a:ext cx="553998" cy="2584371"/>
          </a:xfrm>
          <a:prstGeom prst="rect">
            <a:avLst/>
          </a:prstGeom>
          <a:noFill/>
        </p:spPr>
        <p:txBody>
          <a:bodyPr vert="eaVert" wrap="square" rtlCol="0">
            <a:spAutoFit/>
          </a:bodyPr>
          <a:lstStyle/>
          <a:p>
            <a:r>
              <a:rPr lang="zh-CN" altLang="en-US" sz="2400" dirty="0">
                <a:latin typeface="黑体" panose="02010609060101010101" pitchFamily="49" charset="-122"/>
                <a:ea typeface="黑体" panose="02010609060101010101" pitchFamily="49" charset="-122"/>
              </a:rPr>
              <a:t>大数据</a:t>
            </a:r>
            <a:r>
              <a:rPr lang="zh-CN" altLang="en-US" sz="2400" dirty="0" smtClean="0">
                <a:latin typeface="黑体" panose="02010609060101010101" pitchFamily="49" charset="-122"/>
                <a:ea typeface="黑体" panose="02010609060101010101" pitchFamily="49" charset="-122"/>
              </a:rPr>
              <a:t>机器学习</a:t>
            </a:r>
            <a:endParaRPr lang="zh-CN" altLang="en-US" sz="2400" dirty="0">
              <a:latin typeface="黑体" panose="02010609060101010101" pitchFamily="49" charset="-122"/>
              <a:ea typeface="黑体" panose="02010609060101010101" pitchFamily="49" charset="-122"/>
            </a:endParaRPr>
          </a:p>
        </p:txBody>
      </p:sp>
      <p:pic>
        <p:nvPicPr>
          <p:cNvPr id="1029" name="Picture 5" descr="http://ts3.mm.bing.net/th?id=HN.607997404458976345&amp;pid=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9632" y="3264978"/>
            <a:ext cx="1065316" cy="80564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067113" y="2789397"/>
            <a:ext cx="7272808" cy="11940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黑体" panose="02010609060101010101" pitchFamily="49" charset="-122"/>
                <a:ea typeface="黑体" panose="02010609060101010101" pitchFamily="49" charset="-122"/>
              </a:rPr>
              <a:t>量变到</a:t>
            </a:r>
            <a:r>
              <a:rPr lang="zh-CN" altLang="en-US" sz="2400" dirty="0" smtClean="0">
                <a:latin typeface="黑体" panose="02010609060101010101" pitchFamily="49" charset="-122"/>
                <a:ea typeface="黑体" panose="02010609060101010101" pitchFamily="49" charset="-122"/>
              </a:rPr>
              <a:t>质变，数据</a:t>
            </a:r>
            <a:r>
              <a:rPr lang="zh-CN" altLang="en-US" sz="2400" dirty="0">
                <a:latin typeface="黑体" panose="02010609060101010101" pitchFamily="49" charset="-122"/>
                <a:ea typeface="黑体" panose="02010609060101010101" pitchFamily="49" charset="-122"/>
              </a:rPr>
              <a:t>量越大</a:t>
            </a:r>
            <a:r>
              <a:rPr lang="zh-CN" altLang="en-US" sz="2400" dirty="0" smtClean="0">
                <a:latin typeface="黑体" panose="02010609060101010101" pitchFamily="49" charset="-122"/>
                <a:ea typeface="黑体" panose="02010609060101010101" pitchFamily="49" charset="-122"/>
              </a:rPr>
              <a:t>，样本空间</a:t>
            </a:r>
            <a:r>
              <a:rPr lang="zh-CN" altLang="en-US" sz="2400" dirty="0">
                <a:latin typeface="黑体" panose="02010609060101010101" pitchFamily="49" charset="-122"/>
                <a:ea typeface="黑体" panose="02010609060101010101" pitchFamily="49" charset="-122"/>
              </a:rPr>
              <a:t>本身就将模型包含</a:t>
            </a:r>
            <a:r>
              <a:rPr lang="zh-CN" altLang="en-US" sz="2400" dirty="0" smtClean="0">
                <a:latin typeface="黑体" panose="02010609060101010101" pitchFamily="49" charset="-122"/>
                <a:ea typeface="黑体" panose="02010609060101010101" pitchFamily="49" charset="-122"/>
              </a:rPr>
              <a:t>在内，</a:t>
            </a:r>
            <a:r>
              <a:rPr lang="zh-CN" altLang="en-US" sz="2400" dirty="0">
                <a:latin typeface="黑体" panose="02010609060101010101" pitchFamily="49" charset="-122"/>
                <a:ea typeface="黑体" panose="02010609060101010101" pitchFamily="49" charset="-122"/>
              </a:rPr>
              <a:t>就越不</a:t>
            </a:r>
            <a:r>
              <a:rPr lang="zh-CN" altLang="en-US" sz="2400" dirty="0" smtClean="0">
                <a:latin typeface="黑体" panose="02010609060101010101" pitchFamily="49" charset="-122"/>
                <a:ea typeface="黑体" panose="02010609060101010101" pitchFamily="49" charset="-122"/>
              </a:rPr>
              <a:t>需要（</a:t>
            </a:r>
            <a:r>
              <a:rPr lang="zh-CN" altLang="en-US" sz="2400" dirty="0" smtClean="0">
                <a:solidFill>
                  <a:srgbClr val="FF0000"/>
                </a:solidFill>
                <a:latin typeface="黑体" panose="02010609060101010101" pitchFamily="49" charset="-122"/>
                <a:ea typeface="黑体" panose="02010609060101010101" pitchFamily="49" charset="-122"/>
              </a:rPr>
              <a:t>淡化</a:t>
            </a:r>
            <a:r>
              <a:rPr lang="zh-CN" altLang="en-US" sz="2400" dirty="0" smtClean="0">
                <a:latin typeface="黑体" panose="02010609060101010101" pitchFamily="49" charset="-122"/>
                <a:ea typeface="黑体" panose="02010609060101010101" pitchFamily="49" charset="-122"/>
              </a:rPr>
              <a:t>）建立模型</a:t>
            </a:r>
            <a:endParaRPr lang="zh-CN" altLang="en-US" sz="2400" dirty="0">
              <a:latin typeface="黑体" panose="02010609060101010101" pitchFamily="49" charset="-122"/>
              <a:ea typeface="黑体" panose="02010609060101010101" pitchFamily="49" charset="-122"/>
            </a:endParaRPr>
          </a:p>
        </p:txBody>
      </p:sp>
      <p:sp>
        <p:nvSpPr>
          <p:cNvPr id="7" name="云形标注 6"/>
          <p:cNvSpPr/>
          <p:nvPr/>
        </p:nvSpPr>
        <p:spPr>
          <a:xfrm>
            <a:off x="6588224" y="3789040"/>
            <a:ext cx="2232248" cy="1944216"/>
          </a:xfrm>
          <a:prstGeom prst="cloudCallout">
            <a:avLst>
              <a:gd name="adj1" fmla="val -111017"/>
              <a:gd name="adj2" fmla="val -560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cs typeface="微软雅黑" pitchFamily="18" charset="0"/>
              </a:rPr>
              <a:t>不能</a:t>
            </a:r>
            <a:r>
              <a:rPr lang="zh-CN" altLang="en-US" sz="1400" dirty="0" smtClean="0">
                <a:solidFill>
                  <a:srgbClr val="FF0000"/>
                </a:solidFill>
                <a:latin typeface="黑体" panose="02010609060101010101" pitchFamily="49" charset="-122"/>
                <a:ea typeface="黑体" panose="02010609060101010101" pitchFamily="49" charset="-122"/>
                <a:cs typeface="微软雅黑" pitchFamily="18" charset="0"/>
              </a:rPr>
              <a:t>抛弃</a:t>
            </a:r>
            <a:r>
              <a:rPr lang="zh-CN" altLang="en-US" sz="1400" dirty="0" smtClean="0">
                <a:solidFill>
                  <a:schemeClr val="tx1"/>
                </a:solidFill>
                <a:latin typeface="黑体" panose="02010609060101010101" pitchFamily="49" charset="-122"/>
                <a:ea typeface="黑体" panose="02010609060101010101" pitchFamily="49" charset="-122"/>
                <a:cs typeface="微软雅黑" pitchFamily="18" charset="0"/>
              </a:rPr>
              <a:t>模型！</a:t>
            </a:r>
            <a:r>
              <a:rPr lang="en-US" altLang="zh-CN" sz="1400" dirty="0" smtClean="0">
                <a:solidFill>
                  <a:schemeClr val="tx1"/>
                </a:solidFill>
                <a:latin typeface="黑体" panose="02010609060101010101" pitchFamily="49" charset="-122"/>
                <a:ea typeface="黑体" panose="02010609060101010101" pitchFamily="49" charset="-122"/>
                <a:cs typeface="微软雅黑" pitchFamily="18" charset="0"/>
              </a:rPr>
              <a:t>——</a:t>
            </a:r>
            <a:r>
              <a:rPr lang="en-US" altLang="zh-CN" sz="1400" dirty="0" err="1" smtClean="0">
                <a:solidFill>
                  <a:schemeClr val="tx1"/>
                </a:solidFill>
                <a:latin typeface="黑体" panose="02010609060101010101" pitchFamily="49" charset="-122"/>
                <a:ea typeface="黑体" panose="02010609060101010101" pitchFamily="49" charset="-122"/>
                <a:cs typeface="微软雅黑" pitchFamily="18" charset="0"/>
              </a:rPr>
              <a:t>数据总是不够</a:t>
            </a:r>
            <a:r>
              <a:rPr lang="zh-CN" altLang="en-US" sz="1400" dirty="0" smtClean="0">
                <a:solidFill>
                  <a:schemeClr val="tx1"/>
                </a:solidFill>
                <a:latin typeface="黑体" panose="02010609060101010101" pitchFamily="49" charset="-122"/>
                <a:ea typeface="黑体" panose="02010609060101010101" pitchFamily="49" charset="-122"/>
                <a:cs typeface="微软雅黑" pitchFamily="18" charset="0"/>
              </a:rPr>
              <a:t>，</a:t>
            </a:r>
            <a:r>
              <a:rPr lang="en-US" altLang="zh-CN" sz="1400" dirty="0" err="1">
                <a:solidFill>
                  <a:schemeClr val="tx1"/>
                </a:solidFill>
                <a:latin typeface="黑体" panose="02010609060101010101" pitchFamily="49" charset="-122"/>
                <a:ea typeface="黑体" panose="02010609060101010101" pitchFamily="49" charset="-122"/>
                <a:cs typeface="微软雅黑" pitchFamily="18" charset="0"/>
              </a:rPr>
              <a:t>模型需要和数据结合，</a:t>
            </a:r>
            <a:r>
              <a:rPr lang="en-US" altLang="zh-CN" sz="1400" dirty="0" err="1" smtClean="0">
                <a:solidFill>
                  <a:schemeClr val="tx1"/>
                </a:solidFill>
                <a:latin typeface="黑体" panose="02010609060101010101" pitchFamily="49" charset="-122"/>
                <a:ea typeface="黑体" panose="02010609060101010101" pitchFamily="49" charset="-122"/>
                <a:cs typeface="微软雅黑" pitchFamily="18" charset="0"/>
              </a:rPr>
              <a:t>提供适当的泛化能力</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标题 1"/>
          <p:cNvSpPr>
            <a:spLocks noGrp="1"/>
          </p:cNvSpPr>
          <p:nvPr>
            <p:ph type="title"/>
          </p:nvPr>
        </p:nvSpPr>
        <p:spPr>
          <a:xfrm>
            <a:off x="313184" y="116632"/>
            <a:ext cx="6779096" cy="778098"/>
          </a:xfrm>
        </p:spPr>
        <p:txBody>
          <a:bodyPr>
            <a:normAutofit fontScale="90000"/>
          </a:bodyPr>
          <a:lstStyle/>
          <a:p>
            <a:r>
              <a:rPr lang="zh-CN" altLang="en-US" sz="4400" dirty="0">
                <a:latin typeface="Times New Roman" panose="02020603050405020304" pitchFamily="18" charset="0"/>
                <a:ea typeface="黑体" panose="02010609060101010101" pitchFamily="49" charset="-122"/>
                <a:cs typeface="Times New Roman" panose="02020603050405020304" pitchFamily="18" charset="0"/>
              </a:rPr>
              <a:t>大数据分析关键</a:t>
            </a: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技术</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
            </a:r>
            <a:b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b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智能分析</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0378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barn(inVertical)">
                                      <p:cBhvr>
                                        <p:cTn id="15" dur="500"/>
                                        <p:tgtEl>
                                          <p:spTgt spid="102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animEffect transition="in" filter="barn(inVertical)">
                                      <p:cBhvr>
                                        <p:cTn id="21" dur="500"/>
                                        <p:tgtEl>
                                          <p:spTgt spid="10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 y="116632"/>
            <a:ext cx="6779096" cy="778098"/>
          </a:xfrm>
        </p:spPr>
        <p:txBody>
          <a:bodyPr>
            <a:normAutofit fontScale="90000"/>
          </a:bodyPr>
          <a:lstStyle/>
          <a:p>
            <a:r>
              <a:rPr lang="zh-CN" altLang="en-US" sz="4400" dirty="0">
                <a:latin typeface="黑体" panose="02010609060101010101" pitchFamily="49" charset="-122"/>
                <a:ea typeface="黑体" panose="02010609060101010101" pitchFamily="49" charset="-122"/>
              </a:rPr>
              <a:t>大数据分析关键</a:t>
            </a:r>
            <a:r>
              <a:rPr lang="zh-CN" altLang="en-US" sz="4400" dirty="0" smtClean="0">
                <a:latin typeface="黑体" panose="02010609060101010101" pitchFamily="49" charset="-122"/>
                <a:ea typeface="黑体" panose="02010609060101010101" pitchFamily="49" charset="-122"/>
              </a:rPr>
              <a:t>技术</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黑体" panose="02010609060101010101" pitchFamily="49" charset="-122"/>
                <a:ea typeface="黑体" panose="02010609060101010101" pitchFamily="49" charset="-122"/>
              </a:rPr>
              <a:t>深度学习（</a:t>
            </a: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Deep Learning</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3" name="矩形 2"/>
          <p:cNvSpPr/>
          <p:nvPr/>
        </p:nvSpPr>
        <p:spPr>
          <a:xfrm>
            <a:off x="827584" y="5109284"/>
            <a:ext cx="7488832"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rPr>
              <a:t>深度学习</a:t>
            </a:r>
            <a:r>
              <a:rPr lang="zh-CN" altLang="en-US" dirty="0">
                <a:solidFill>
                  <a:schemeClr val="tx1"/>
                </a:solidFill>
                <a:latin typeface="黑体" panose="02010609060101010101" pitchFamily="49" charset="-122"/>
                <a:ea typeface="黑体" panose="02010609060101010101" pitchFamily="49" charset="-122"/>
              </a:rPr>
              <a:t>的概念源于</a:t>
            </a:r>
            <a:r>
              <a:rPr lang="zh-CN" altLang="en-US" dirty="0">
                <a:solidFill>
                  <a:srgbClr val="FF0000"/>
                </a:solidFill>
                <a:latin typeface="黑体" panose="02010609060101010101" pitchFamily="49" charset="-122"/>
                <a:ea typeface="黑体" panose="02010609060101010101" pitchFamily="49" charset="-122"/>
              </a:rPr>
              <a:t>人工神经网络的研究。含多隐层的多层感知器就是一种深度学习结构</a:t>
            </a:r>
            <a:r>
              <a:rPr lang="zh-CN" altLang="en-US" dirty="0" smtClean="0">
                <a:solidFill>
                  <a:srgbClr val="FF0000"/>
                </a:solidFill>
                <a:latin typeface="黑体" panose="02010609060101010101" pitchFamily="49" charset="-122"/>
                <a:ea typeface="黑体" panose="02010609060101010101" pitchFamily="49" charset="-122"/>
              </a:rPr>
              <a:t>。</a:t>
            </a:r>
            <a:r>
              <a:rPr lang="zh-CN" altLang="en-US" dirty="0" smtClean="0">
                <a:solidFill>
                  <a:schemeClr val="tx1"/>
                </a:solidFill>
                <a:latin typeface="黑体" panose="02010609060101010101" pitchFamily="49" charset="-122"/>
                <a:ea typeface="黑体" panose="02010609060101010101" pitchFamily="49" charset="-122"/>
              </a:rPr>
              <a:t>通过</a:t>
            </a:r>
            <a:r>
              <a:rPr lang="zh-CN" altLang="en-US" dirty="0">
                <a:solidFill>
                  <a:schemeClr val="tx1"/>
                </a:solidFill>
                <a:latin typeface="黑体" panose="02010609060101010101" pitchFamily="49" charset="-122"/>
                <a:ea typeface="黑体" panose="02010609060101010101" pitchFamily="49" charset="-122"/>
              </a:rPr>
              <a:t>组合低层特征形成更加抽象的高层表示属性类别或特征，以发现数据的分布式特征表示</a:t>
            </a:r>
            <a:r>
              <a:rPr lang="zh-CN" altLang="en-US" dirty="0" smtClean="0">
                <a:solidFill>
                  <a:schemeClr val="tx1"/>
                </a:solidFill>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充分利用大量</a:t>
            </a:r>
            <a:r>
              <a:rPr lang="zh-CN" altLang="en-US" dirty="0">
                <a:latin typeface="黑体" panose="02010609060101010101" pitchFamily="49" charset="-122"/>
                <a:ea typeface="黑体" panose="02010609060101010101" pitchFamily="49" charset="-122"/>
              </a:rPr>
              <a:t>的非标记数据，</a:t>
            </a:r>
            <a:r>
              <a:rPr lang="zh-CN" altLang="en-US" dirty="0" smtClean="0">
                <a:latin typeface="黑体" panose="02010609060101010101" pitchFamily="49" charset="-122"/>
                <a:ea typeface="黑体" panose="02010609060101010101" pitchFamily="49" charset="-122"/>
              </a:rPr>
              <a:t>有效挖掘数据</a:t>
            </a:r>
            <a:r>
              <a:rPr lang="zh-CN" altLang="en-US" dirty="0">
                <a:latin typeface="黑体" panose="02010609060101010101" pitchFamily="49" charset="-122"/>
                <a:ea typeface="黑体" panose="02010609060101010101" pitchFamily="49" charset="-122"/>
              </a:rPr>
              <a:t>中的层级特征，具有更强的表征能力，尤其适合于在图像、语音等有大量的非标记数据而又非常抽象的领域。</a:t>
            </a:r>
          </a:p>
        </p:txBody>
      </p:sp>
      <p:pic>
        <p:nvPicPr>
          <p:cNvPr id="4098" name="Picture 2" descr="http://upload.wikimedia.org/wikipedia/commons/thumb/9/99/Neural_network_example.svg/330px-Neural_network_examp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52" y="1764440"/>
            <a:ext cx="2016225" cy="26883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1960" y="2060848"/>
            <a:ext cx="4431708" cy="22697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右箭头 3"/>
          <p:cNvSpPr/>
          <p:nvPr/>
        </p:nvSpPr>
        <p:spPr>
          <a:xfrm>
            <a:off x="3059832" y="3058424"/>
            <a:ext cx="936104"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5617" y="4430381"/>
            <a:ext cx="2016224" cy="610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简单浅层神经网络</a:t>
            </a:r>
            <a:endParaRPr lang="en-US" altLang="zh-CN" dirty="0" smtClean="0">
              <a:latin typeface="黑体" panose="02010609060101010101" pitchFamily="49" charset="-122"/>
              <a:ea typeface="黑体" panose="02010609060101010101" pitchFamily="49" charset="-122"/>
            </a:endParaRPr>
          </a:p>
          <a:p>
            <a:pPr algn="ct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1980</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5419702" y="4458956"/>
            <a:ext cx="2016224" cy="610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深层神经网络</a:t>
            </a:r>
            <a:endParaRPr lang="en-US" altLang="zh-CN" dirty="0" smtClean="0">
              <a:latin typeface="黑体" panose="02010609060101010101" pitchFamily="49" charset="-122"/>
              <a:ea typeface="黑体" panose="02010609060101010101" pitchFamily="49" charset="-122"/>
            </a:endParaRPr>
          </a:p>
          <a:p>
            <a:pPr algn="ct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2006</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10" name="云形标注 9"/>
          <p:cNvSpPr/>
          <p:nvPr/>
        </p:nvSpPr>
        <p:spPr>
          <a:xfrm>
            <a:off x="6588224" y="4941168"/>
            <a:ext cx="2448272" cy="1440160"/>
          </a:xfrm>
          <a:prstGeom prst="cloudCallout">
            <a:avLst>
              <a:gd name="adj1" fmla="val -67924"/>
              <a:gd name="adj2" fmla="val -10879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solidFill>
                  <a:srgbClr val="FF0000"/>
                </a:solidFill>
                <a:latin typeface="黑体" panose="02010609060101010101" pitchFamily="49" charset="-122"/>
                <a:ea typeface="黑体" panose="02010609060101010101" pitchFamily="49" charset="-122"/>
              </a:rPr>
              <a:t>为何沉寂了</a:t>
            </a:r>
            <a:r>
              <a:rPr lang="en-US" altLang="zh-CN" sz="1400" dirty="0" smtClean="0">
                <a:solidFill>
                  <a:srgbClr val="FF0000"/>
                </a:solidFill>
                <a:latin typeface="黑体" panose="02010609060101010101" pitchFamily="49" charset="-122"/>
                <a:ea typeface="黑体" panose="02010609060101010101" pitchFamily="49" charset="-122"/>
              </a:rPr>
              <a:t>20</a:t>
            </a:r>
            <a:r>
              <a:rPr lang="zh-CN" altLang="en-US" sz="1400" dirty="0" smtClean="0">
                <a:solidFill>
                  <a:srgbClr val="FF0000"/>
                </a:solidFill>
                <a:latin typeface="黑体" panose="02010609060101010101" pitchFamily="49" charset="-122"/>
                <a:ea typeface="黑体" panose="02010609060101010101" pitchFamily="49" charset="-122"/>
              </a:rPr>
              <a:t>多年</a:t>
            </a:r>
            <a:r>
              <a:rPr lang="zh-CN" altLang="en-US" sz="1400" dirty="0" smtClean="0">
                <a:latin typeface="黑体" panose="02010609060101010101" pitchFamily="49" charset="-122"/>
                <a:ea typeface="黑体" panose="02010609060101010101" pitchFamily="49" charset="-122"/>
              </a:rPr>
              <a:t>？</a:t>
            </a:r>
            <a:r>
              <a:rPr lang="en-US" altLang="zh-CN" sz="1400" dirty="0" smtClean="0">
                <a:latin typeface="黑体" panose="02010609060101010101" pitchFamily="49" charset="-122"/>
                <a:ea typeface="黑体" panose="02010609060101010101" pitchFamily="49" charset="-122"/>
              </a:rPr>
              <a:t>——</a:t>
            </a:r>
            <a:r>
              <a:rPr lang="zh-CN" altLang="en-US" sz="1400" dirty="0" smtClean="0">
                <a:latin typeface="黑体" panose="02010609060101010101" pitchFamily="49" charset="-122"/>
                <a:ea typeface="黑体" panose="02010609060101010101" pitchFamily="49" charset="-122"/>
              </a:rPr>
              <a:t>最主要原因：计算能力支持（深层）</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095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099"/>
                                        </p:tgtEl>
                                        <p:attrNameLst>
                                          <p:attrName>style.visibility</p:attrName>
                                        </p:attrNameLst>
                                      </p:cBhvr>
                                      <p:to>
                                        <p:strVal val="visible"/>
                                      </p:to>
                                    </p:set>
                                    <p:animEffect transition="in" filter="barn(inVertical)">
                                      <p:cBhvr>
                                        <p:cTn id="20" dur="500"/>
                                        <p:tgtEl>
                                          <p:spTgt spid="409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5"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755576" y="1556792"/>
            <a:ext cx="8064896" cy="3632213"/>
          </a:xfrm>
          <a:prstGeom prst="rect">
            <a:avLst/>
          </a:prstGeom>
          <a:noFill/>
        </p:spPr>
        <p:txBody>
          <a:bodyPr wrap="square" lIns="0" tIns="0" rIns="0">
            <a:spAutoFit/>
          </a:bodyPr>
          <a:lstStyle/>
          <a:p>
            <a:pPr fontAlgn="auto">
              <a:spcBef>
                <a:spcPts val="0"/>
              </a:spcBef>
              <a:spcAft>
                <a:spcPts val="0"/>
              </a:spcAft>
              <a:tabLst>
                <a:tab pos="1600200" algn="l"/>
                <a:tab pos="4191000" algn="l"/>
                <a:tab pos="4457700" algn="l"/>
              </a:tabLst>
              <a:defRPr/>
            </a:pPr>
            <a:r>
              <a:rPr lang="en-US" altLang="zh-CN" sz="2400" b="1" i="1" dirty="0" smtClean="0">
                <a:latin typeface="Segoe UI" pitchFamily="18" charset="0"/>
                <a:ea typeface="+mn-ea"/>
                <a:cs typeface="Segoe UI" pitchFamily="18" charset="0"/>
              </a:rPr>
              <a:t>How</a:t>
            </a:r>
            <a:r>
              <a:rPr lang="en-US" altLang="zh-CN" sz="2400" dirty="0" smtClean="0">
                <a:latin typeface="Times New Roman" pitchFamily="18" charset="0"/>
                <a:ea typeface="+mn-ea"/>
                <a:cs typeface="Times New Roman" pitchFamily="18" charset="0"/>
              </a:rPr>
              <a:t> </a:t>
            </a:r>
            <a:r>
              <a:rPr lang="en-US" altLang="zh-CN" sz="2400" b="1" i="1" dirty="0">
                <a:latin typeface="Segoe UI" pitchFamily="18" charset="0"/>
                <a:ea typeface="+mn-ea"/>
                <a:cs typeface="Segoe UI" pitchFamily="18" charset="0"/>
              </a:rPr>
              <a:t>Many</a:t>
            </a:r>
            <a:r>
              <a:rPr lang="en-US" altLang="zh-CN" sz="2400" dirty="0">
                <a:latin typeface="Times New Roman" pitchFamily="18" charset="0"/>
                <a:ea typeface="+mn-ea"/>
                <a:cs typeface="Times New Roman" pitchFamily="18" charset="0"/>
              </a:rPr>
              <a:t> </a:t>
            </a:r>
            <a:r>
              <a:rPr lang="en-US" altLang="zh-CN" sz="2400" b="1" i="1" dirty="0">
                <a:latin typeface="Segoe UI" pitchFamily="18" charset="0"/>
                <a:ea typeface="+mn-ea"/>
                <a:cs typeface="Segoe UI" pitchFamily="18" charset="0"/>
              </a:rPr>
              <a:t>Computers</a:t>
            </a:r>
            <a:r>
              <a:rPr lang="en-US" altLang="zh-CN" sz="2400" dirty="0">
                <a:latin typeface="Times New Roman" pitchFamily="18" charset="0"/>
                <a:ea typeface="+mn-ea"/>
                <a:cs typeface="Times New Roman" pitchFamily="18" charset="0"/>
              </a:rPr>
              <a:t> </a:t>
            </a:r>
            <a:r>
              <a:rPr lang="en-US" altLang="zh-CN" sz="2400" b="1" i="1" dirty="0">
                <a:latin typeface="Segoe UI" pitchFamily="18" charset="0"/>
                <a:ea typeface="+mn-ea"/>
                <a:cs typeface="Segoe UI" pitchFamily="18" charset="0"/>
              </a:rPr>
              <a:t>to</a:t>
            </a:r>
            <a:r>
              <a:rPr lang="en-US" altLang="zh-CN" sz="2400" dirty="0">
                <a:latin typeface="Times New Roman" pitchFamily="18" charset="0"/>
                <a:ea typeface="+mn-ea"/>
                <a:cs typeface="Times New Roman" pitchFamily="18" charset="0"/>
              </a:rPr>
              <a:t> </a:t>
            </a:r>
            <a:r>
              <a:rPr lang="en-US" altLang="zh-CN" sz="2400" b="1" i="1" dirty="0">
                <a:latin typeface="Segoe UI" pitchFamily="18" charset="0"/>
                <a:ea typeface="+mn-ea"/>
                <a:cs typeface="Segoe UI" pitchFamily="18" charset="0"/>
              </a:rPr>
              <a:t>Identify</a:t>
            </a:r>
            <a:r>
              <a:rPr lang="en-US" altLang="zh-CN" sz="2400" dirty="0">
                <a:latin typeface="Times New Roman" pitchFamily="18" charset="0"/>
                <a:ea typeface="+mn-ea"/>
                <a:cs typeface="Times New Roman" pitchFamily="18" charset="0"/>
              </a:rPr>
              <a:t> </a:t>
            </a:r>
            <a:r>
              <a:rPr lang="en-US" altLang="zh-CN" sz="2400" b="1" i="1" dirty="0">
                <a:latin typeface="Segoe UI" pitchFamily="18" charset="0"/>
                <a:ea typeface="+mn-ea"/>
                <a:cs typeface="Segoe UI" pitchFamily="18" charset="0"/>
              </a:rPr>
              <a:t>a</a:t>
            </a:r>
            <a:r>
              <a:rPr lang="en-US" altLang="zh-CN" sz="2400" dirty="0">
                <a:latin typeface="Times New Roman" pitchFamily="18" charset="0"/>
                <a:ea typeface="+mn-ea"/>
                <a:cs typeface="Times New Roman" pitchFamily="18" charset="0"/>
              </a:rPr>
              <a:t> </a:t>
            </a:r>
            <a:r>
              <a:rPr lang="en-US" altLang="zh-CN" sz="2400" b="1" i="1" dirty="0">
                <a:latin typeface="Segoe UI" pitchFamily="18" charset="0"/>
                <a:ea typeface="+mn-ea"/>
                <a:cs typeface="Segoe UI" pitchFamily="18" charset="0"/>
              </a:rPr>
              <a:t>Cat?</a:t>
            </a:r>
            <a:r>
              <a:rPr lang="en-US" altLang="zh-CN" sz="2400" dirty="0">
                <a:latin typeface="Times New Roman" pitchFamily="18" charset="0"/>
                <a:ea typeface="+mn-ea"/>
                <a:cs typeface="Times New Roman" pitchFamily="18" charset="0"/>
              </a:rPr>
              <a:t> </a:t>
            </a:r>
            <a:r>
              <a:rPr lang="en-US" altLang="zh-CN" sz="2400" b="1" i="1" dirty="0">
                <a:latin typeface="Segoe UI" pitchFamily="18" charset="0"/>
                <a:ea typeface="+mn-ea"/>
                <a:cs typeface="Segoe UI" pitchFamily="18" charset="0"/>
              </a:rPr>
              <a:t>16,000</a:t>
            </a:r>
            <a:r>
              <a:rPr lang="en-US" altLang="zh-CN" sz="1403" dirty="0">
                <a:latin typeface="Times New Roman" pitchFamily="18" charset="0"/>
                <a:ea typeface="+mn-ea"/>
                <a:cs typeface="Times New Roman" pitchFamily="18" charset="0"/>
              </a:rPr>
              <a:t>  </a:t>
            </a:r>
            <a:endParaRPr lang="en-US" altLang="zh-CN" sz="1403" dirty="0" smtClean="0">
              <a:latin typeface="Times New Roman" pitchFamily="18" charset="0"/>
              <a:ea typeface="+mn-ea"/>
              <a:cs typeface="Times New Roman" pitchFamily="18" charset="0"/>
            </a:endParaRPr>
          </a:p>
          <a:p>
            <a:pPr fontAlgn="auto">
              <a:spcBef>
                <a:spcPts val="0"/>
              </a:spcBef>
              <a:spcAft>
                <a:spcPts val="0"/>
              </a:spcAft>
              <a:tabLst>
                <a:tab pos="1600200" algn="l"/>
                <a:tab pos="4191000" algn="l"/>
                <a:tab pos="4457700" algn="l"/>
              </a:tabLst>
              <a:defRPr/>
            </a:pPr>
            <a:r>
              <a:rPr lang="en-US" altLang="zh-CN" sz="1403" b="1" i="1" dirty="0">
                <a:latin typeface="Times New Roman" pitchFamily="18" charset="0"/>
                <a:cs typeface="Times New Roman" pitchFamily="18" charset="0"/>
              </a:rPr>
              <a:t>	</a:t>
            </a:r>
            <a:r>
              <a:rPr lang="en-US" altLang="zh-CN" sz="1403" b="1" i="1" dirty="0" smtClean="0">
                <a:latin typeface="Times New Roman" pitchFamily="18" charset="0"/>
                <a:cs typeface="Times New Roman" pitchFamily="18" charset="0"/>
              </a:rPr>
              <a:t>				</a:t>
            </a:r>
            <a:r>
              <a:rPr lang="en-US" altLang="zh-CN" sz="1403" b="1" i="1" dirty="0" smtClean="0">
                <a:latin typeface="Segoe UI" pitchFamily="18" charset="0"/>
                <a:cs typeface="Segoe UI" pitchFamily="18" charset="0"/>
              </a:rPr>
              <a:t>–</a:t>
            </a:r>
            <a:r>
              <a:rPr lang="en-US" altLang="zh-CN" sz="1403" b="1" dirty="0" smtClean="0">
                <a:latin typeface="Times New Roman" pitchFamily="18" charset="0"/>
                <a:cs typeface="Times New Roman" pitchFamily="18" charset="0"/>
              </a:rPr>
              <a:t> </a:t>
            </a:r>
            <a:r>
              <a:rPr lang="en-US" altLang="zh-CN" sz="1403" b="1" i="1" dirty="0">
                <a:latin typeface="Segoe UI" pitchFamily="18" charset="0"/>
                <a:cs typeface="Segoe UI" pitchFamily="18" charset="0"/>
              </a:rPr>
              <a:t>New</a:t>
            </a:r>
            <a:r>
              <a:rPr lang="en-US" altLang="zh-CN" sz="1403" b="1" dirty="0">
                <a:latin typeface="Times New Roman" pitchFamily="18" charset="0"/>
                <a:cs typeface="Times New Roman" pitchFamily="18" charset="0"/>
              </a:rPr>
              <a:t> </a:t>
            </a:r>
            <a:r>
              <a:rPr lang="en-US" altLang="zh-CN" sz="1403" b="1" i="1" dirty="0">
                <a:latin typeface="Segoe UI" pitchFamily="18" charset="0"/>
                <a:cs typeface="Segoe UI" pitchFamily="18" charset="0"/>
              </a:rPr>
              <a:t>York</a:t>
            </a:r>
            <a:r>
              <a:rPr lang="en-US" altLang="zh-CN" sz="1403" b="1" dirty="0">
                <a:latin typeface="Times New Roman" pitchFamily="18" charset="0"/>
                <a:cs typeface="Times New Roman" pitchFamily="18" charset="0"/>
              </a:rPr>
              <a:t> </a:t>
            </a:r>
            <a:r>
              <a:rPr lang="en-US" altLang="zh-CN" sz="1403" b="1" i="1" dirty="0" smtClean="0">
                <a:latin typeface="Segoe UI" pitchFamily="18" charset="0"/>
                <a:cs typeface="Segoe UI" pitchFamily="18" charset="0"/>
              </a:rPr>
              <a:t>Time</a:t>
            </a:r>
            <a:r>
              <a:rPr lang="zh-CN" altLang="en-US" sz="1403" b="1" i="1" dirty="0" smtClean="0">
                <a:latin typeface="Segoe UI" pitchFamily="18" charset="0"/>
                <a:cs typeface="Segoe UI" pitchFamily="18" charset="0"/>
              </a:rPr>
              <a:t>， </a:t>
            </a:r>
            <a:r>
              <a:rPr lang="en-US" altLang="zh-CN" sz="1403" b="1" i="1" dirty="0" smtClean="0">
                <a:latin typeface="Segoe UI" pitchFamily="18" charset="0"/>
                <a:cs typeface="Segoe UI" pitchFamily="18" charset="0"/>
              </a:rPr>
              <a:t>Jun, 2012</a:t>
            </a:r>
            <a:endParaRPr lang="en-US" altLang="zh-CN" sz="1403" b="1" i="1" dirty="0">
              <a:latin typeface="Segoe UI" pitchFamily="18" charset="0"/>
              <a:cs typeface="Segoe UI" pitchFamily="18" charset="0"/>
            </a:endParaRPr>
          </a:p>
          <a:p>
            <a:pPr fontAlgn="auto">
              <a:lnSpc>
                <a:spcPts val="1000"/>
              </a:lnSpc>
              <a:spcBef>
                <a:spcPts val="0"/>
              </a:spcBef>
              <a:spcAft>
                <a:spcPts val="0"/>
              </a:spcAft>
              <a:defRPr/>
            </a:pPr>
            <a:endParaRPr lang="en-US" altLang="zh-CN" dirty="0">
              <a:latin typeface="+mn-lt"/>
              <a:ea typeface="+mn-ea"/>
            </a:endParaRPr>
          </a:p>
          <a:p>
            <a:pPr fontAlgn="auto">
              <a:lnSpc>
                <a:spcPts val="1000"/>
              </a:lnSpc>
              <a:spcBef>
                <a:spcPts val="0"/>
              </a:spcBef>
              <a:spcAft>
                <a:spcPts val="0"/>
              </a:spcAft>
              <a:defRPr/>
            </a:pPr>
            <a:endParaRPr lang="en-US" altLang="zh-CN" dirty="0">
              <a:latin typeface="+mn-lt"/>
              <a:ea typeface="+mn-ea"/>
            </a:endParaRPr>
          </a:p>
          <a:p>
            <a:pPr fontAlgn="auto">
              <a:lnSpc>
                <a:spcPts val="4000"/>
              </a:lnSpc>
              <a:spcBef>
                <a:spcPts val="0"/>
              </a:spcBef>
              <a:spcAft>
                <a:spcPts val="0"/>
              </a:spcAft>
              <a:tabLst>
                <a:tab pos="1600200" algn="l"/>
                <a:tab pos="4191000" algn="l"/>
                <a:tab pos="4457700" algn="l"/>
              </a:tabLst>
              <a:defRPr/>
            </a:pPr>
            <a:r>
              <a:rPr lang="en-US" altLang="zh-CN" dirty="0">
                <a:latin typeface="+mn-lt"/>
                <a:ea typeface="+mn-ea"/>
              </a:rPr>
              <a:t>		</a:t>
            </a:r>
            <a:r>
              <a:rPr lang="en-US" altLang="zh-CN" sz="2400" dirty="0">
                <a:latin typeface="Times New Roman" pitchFamily="18" charset="0"/>
                <a:ea typeface="+mn-ea"/>
                <a:cs typeface="Times New Roman" pitchFamily="18" charset="0"/>
              </a:rPr>
              <a:t>•  </a:t>
            </a:r>
            <a:r>
              <a:rPr lang="en-US" altLang="zh-CN" sz="2400" b="1" dirty="0">
                <a:latin typeface="微软雅黑" pitchFamily="18" charset="0"/>
                <a:ea typeface="+mn-ea"/>
                <a:cs typeface="微软雅黑" pitchFamily="18" charset="0"/>
              </a:rPr>
              <a:t>处理器：</a:t>
            </a:r>
            <a:r>
              <a:rPr lang="en-US" altLang="zh-CN" sz="2400" b="1" dirty="0">
                <a:latin typeface="Times New Roman" pitchFamily="18" charset="0"/>
                <a:ea typeface="+mn-ea"/>
                <a:cs typeface="Times New Roman" pitchFamily="18" charset="0"/>
              </a:rPr>
              <a:t> </a:t>
            </a:r>
            <a:r>
              <a:rPr lang="en-US" altLang="zh-CN" sz="2400" b="1" dirty="0">
                <a:latin typeface="Segoe UI" pitchFamily="18" charset="0"/>
                <a:ea typeface="+mn-ea"/>
                <a:cs typeface="Segoe UI" pitchFamily="18" charset="0"/>
              </a:rPr>
              <a:t>16,000</a:t>
            </a:r>
            <a:r>
              <a:rPr lang="en-US" altLang="zh-CN" sz="2400" b="1" dirty="0">
                <a:latin typeface="微软雅黑" pitchFamily="18" charset="0"/>
                <a:ea typeface="+mn-ea"/>
                <a:cs typeface="微软雅黑" pitchFamily="18" charset="0"/>
              </a:rPr>
              <a:t>个</a:t>
            </a:r>
          </a:p>
          <a:p>
            <a:pPr fontAlgn="auto">
              <a:lnSpc>
                <a:spcPts val="4000"/>
              </a:lnSpc>
              <a:spcBef>
                <a:spcPts val="0"/>
              </a:spcBef>
              <a:spcAft>
                <a:spcPts val="0"/>
              </a:spcAft>
              <a:tabLst>
                <a:tab pos="1600200" algn="l"/>
                <a:tab pos="4191000" algn="l"/>
                <a:tab pos="4457700" algn="l"/>
              </a:tabLst>
              <a:defRPr/>
            </a:pPr>
            <a:r>
              <a:rPr lang="en-US" altLang="zh-CN" b="1" dirty="0">
                <a:ea typeface="+mn-ea"/>
              </a:rPr>
              <a:t>		</a:t>
            </a:r>
            <a:r>
              <a:rPr lang="en-US" altLang="zh-CN" sz="2400" b="1" dirty="0">
                <a:latin typeface="Times New Roman" pitchFamily="18" charset="0"/>
                <a:ea typeface="+mn-ea"/>
                <a:cs typeface="Times New Roman" pitchFamily="18" charset="0"/>
              </a:rPr>
              <a:t>•  </a:t>
            </a:r>
            <a:r>
              <a:rPr lang="en-US" altLang="zh-CN" sz="2400" b="1" dirty="0">
                <a:latin typeface="微软雅黑" pitchFamily="18" charset="0"/>
                <a:ea typeface="+mn-ea"/>
                <a:cs typeface="微软雅黑" pitchFamily="18" charset="0"/>
              </a:rPr>
              <a:t>神经网络</a:t>
            </a:r>
            <a:r>
              <a:rPr lang="en-US" altLang="zh-CN" sz="2400" b="1" dirty="0" smtClean="0">
                <a:latin typeface="微软雅黑" pitchFamily="18" charset="0"/>
                <a:ea typeface="+mn-ea"/>
                <a:cs typeface="微软雅黑" pitchFamily="18" charset="0"/>
              </a:rPr>
              <a:t>：</a:t>
            </a:r>
            <a:r>
              <a:rPr lang="en-US" altLang="zh-CN" sz="2400" b="1" dirty="0">
                <a:latin typeface="Segoe UI" pitchFamily="18" charset="0"/>
                <a:cs typeface="Segoe UI" pitchFamily="18" charset="0"/>
              </a:rPr>
              <a:t>11</a:t>
            </a:r>
            <a:r>
              <a:rPr lang="zh-CN" altLang="en-US" sz="2400" b="1" dirty="0">
                <a:latin typeface="Segoe UI" pitchFamily="18" charset="0"/>
                <a:cs typeface="Segoe UI" pitchFamily="18" charset="0"/>
              </a:rPr>
              <a:t>亿</a:t>
            </a:r>
            <a:r>
              <a:rPr lang="en-US" altLang="zh-CN" sz="2400" b="1" dirty="0" err="1" smtClean="0">
                <a:latin typeface="微软雅黑" pitchFamily="18" charset="0"/>
                <a:ea typeface="+mn-ea"/>
                <a:cs typeface="微软雅黑" pitchFamily="18" charset="0"/>
              </a:rPr>
              <a:t>个连接</a:t>
            </a:r>
            <a:endParaRPr lang="en-US" altLang="zh-CN" sz="2400" b="1" dirty="0">
              <a:latin typeface="微软雅黑" pitchFamily="18" charset="0"/>
              <a:ea typeface="+mn-ea"/>
              <a:cs typeface="微软雅黑" pitchFamily="18" charset="0"/>
            </a:endParaRPr>
          </a:p>
          <a:p>
            <a:pPr fontAlgn="auto">
              <a:lnSpc>
                <a:spcPts val="4000"/>
              </a:lnSpc>
              <a:spcBef>
                <a:spcPts val="0"/>
              </a:spcBef>
              <a:spcAft>
                <a:spcPts val="0"/>
              </a:spcAft>
              <a:tabLst>
                <a:tab pos="1600200" algn="l"/>
                <a:tab pos="4191000" algn="l"/>
                <a:tab pos="4457700" algn="l"/>
              </a:tabLst>
              <a:defRPr/>
            </a:pPr>
            <a:r>
              <a:rPr lang="en-US" altLang="zh-CN" b="1" dirty="0">
                <a:ea typeface="+mn-ea"/>
              </a:rPr>
              <a:t>		</a:t>
            </a:r>
            <a:r>
              <a:rPr lang="en-US" altLang="zh-CN" sz="2402" b="1" dirty="0">
                <a:latin typeface="Times New Roman" pitchFamily="18" charset="0"/>
                <a:ea typeface="+mn-ea"/>
                <a:cs typeface="Times New Roman" pitchFamily="18" charset="0"/>
              </a:rPr>
              <a:t>•  </a:t>
            </a:r>
            <a:r>
              <a:rPr lang="en-US" altLang="zh-CN" sz="2402" b="1" dirty="0">
                <a:latin typeface="微软雅黑" pitchFamily="18" charset="0"/>
                <a:ea typeface="+mn-ea"/>
                <a:cs typeface="微软雅黑" pitchFamily="18" charset="0"/>
              </a:rPr>
              <a:t>训练数据：10M</a:t>
            </a:r>
            <a:r>
              <a:rPr lang="en-US" altLang="zh-CN" sz="2402" b="1" dirty="0">
                <a:latin typeface="Times New Roman" pitchFamily="18" charset="0"/>
                <a:ea typeface="+mn-ea"/>
                <a:cs typeface="Times New Roman" pitchFamily="18" charset="0"/>
              </a:rPr>
              <a:t> </a:t>
            </a:r>
            <a:r>
              <a:rPr lang="en-US" altLang="zh-CN" sz="2402" b="1" dirty="0" err="1" smtClean="0">
                <a:latin typeface="微软雅黑" pitchFamily="18" charset="0"/>
                <a:ea typeface="+mn-ea"/>
                <a:cs typeface="微软雅黑" pitchFamily="18" charset="0"/>
              </a:rPr>
              <a:t>图像</a:t>
            </a:r>
            <a:endParaRPr lang="en-US" altLang="zh-CN" sz="2402" b="1" dirty="0" smtClean="0">
              <a:latin typeface="微软雅黑" pitchFamily="18" charset="0"/>
              <a:ea typeface="+mn-ea"/>
              <a:cs typeface="微软雅黑" pitchFamily="18" charset="0"/>
            </a:endParaRPr>
          </a:p>
          <a:p>
            <a:pPr marL="342900" indent="-342900" fontAlgn="auto">
              <a:lnSpc>
                <a:spcPts val="4000"/>
              </a:lnSpc>
              <a:spcBef>
                <a:spcPts val="0"/>
              </a:spcBef>
              <a:spcAft>
                <a:spcPts val="0"/>
              </a:spcAft>
              <a:buFont typeface="Wingdings" panose="05000000000000000000" pitchFamily="2" charset="2"/>
              <a:buChar char="l"/>
              <a:tabLst>
                <a:tab pos="1600200" algn="l"/>
                <a:tab pos="4191000" algn="l"/>
                <a:tab pos="4457700" algn="l"/>
              </a:tabLst>
              <a:defRPr/>
            </a:pPr>
            <a:r>
              <a:rPr lang="en-US" altLang="zh-CN" sz="2402" b="1" dirty="0">
                <a:latin typeface="微软雅黑" pitchFamily="18" charset="0"/>
                <a:cs typeface="微软雅黑" pitchFamily="18" charset="0"/>
              </a:rPr>
              <a:t>	</a:t>
            </a:r>
            <a:r>
              <a:rPr lang="en-US" altLang="zh-CN" sz="2402" b="1" dirty="0" smtClean="0">
                <a:latin typeface="微软雅黑" pitchFamily="18" charset="0"/>
                <a:cs typeface="微软雅黑" pitchFamily="18" charset="0"/>
              </a:rPr>
              <a:t>	</a:t>
            </a:r>
            <a:r>
              <a:rPr lang="en-US" altLang="zh-CN" sz="2400" b="1" dirty="0" smtClean="0">
                <a:latin typeface="Times New Roman" pitchFamily="18" charset="0"/>
                <a:ea typeface="+mn-ea"/>
                <a:cs typeface="Times New Roman" pitchFamily="18" charset="0"/>
              </a:rPr>
              <a:t>•  </a:t>
            </a:r>
            <a:r>
              <a:rPr lang="en-US" altLang="zh-CN" sz="2400" b="1" dirty="0">
                <a:latin typeface="微软雅黑" pitchFamily="18" charset="0"/>
                <a:ea typeface="+mn-ea"/>
                <a:cs typeface="微软雅黑" pitchFamily="18" charset="0"/>
              </a:rPr>
              <a:t>方法：深度学习</a:t>
            </a:r>
          </a:p>
          <a:p>
            <a:pPr fontAlgn="auto">
              <a:lnSpc>
                <a:spcPts val="2700"/>
              </a:lnSpc>
              <a:spcBef>
                <a:spcPts val="0"/>
              </a:spcBef>
              <a:spcAft>
                <a:spcPts val="0"/>
              </a:spcAft>
              <a:tabLst>
                <a:tab pos="1600200" algn="l"/>
                <a:tab pos="4191000" algn="l"/>
                <a:tab pos="4457700" algn="l"/>
              </a:tabLst>
              <a:defRPr/>
            </a:pPr>
            <a:r>
              <a:rPr lang="en-US" altLang="zh-CN" b="1" dirty="0">
                <a:ea typeface="+mn-ea"/>
              </a:rPr>
              <a:t>			</a:t>
            </a:r>
            <a:r>
              <a:rPr lang="en-US" altLang="zh-CN" b="1" dirty="0">
                <a:latin typeface="Times New Roman" pitchFamily="18" charset="0"/>
                <a:ea typeface="+mn-ea"/>
                <a:cs typeface="Times New Roman" pitchFamily="18" charset="0"/>
              </a:rPr>
              <a:t>–  </a:t>
            </a:r>
            <a:r>
              <a:rPr lang="en-US" altLang="zh-CN" b="1" dirty="0">
                <a:latin typeface="微软雅黑" pitchFamily="18" charset="0"/>
                <a:ea typeface="+mn-ea"/>
                <a:cs typeface="微软雅黑" pitchFamily="18" charset="0"/>
              </a:rPr>
              <a:t>多层神经网络</a:t>
            </a:r>
            <a:r>
              <a:rPr lang="en-US" altLang="zh-CN" b="1" dirty="0">
                <a:latin typeface="Times New Roman" pitchFamily="18" charset="0"/>
                <a:ea typeface="+mn-ea"/>
                <a:cs typeface="Times New Roman" pitchFamily="18" charset="0"/>
              </a:rPr>
              <a:t> </a:t>
            </a:r>
            <a:r>
              <a:rPr lang="en-US" altLang="zh-CN" b="1" dirty="0">
                <a:latin typeface="Segoe UI" pitchFamily="18" charset="0"/>
                <a:ea typeface="+mn-ea"/>
                <a:cs typeface="Segoe UI" pitchFamily="18" charset="0"/>
              </a:rPr>
              <a:t>(NN)</a:t>
            </a:r>
          </a:p>
          <a:p>
            <a:pPr fontAlgn="auto">
              <a:lnSpc>
                <a:spcPts val="2700"/>
              </a:lnSpc>
              <a:spcBef>
                <a:spcPts val="0"/>
              </a:spcBef>
              <a:spcAft>
                <a:spcPts val="0"/>
              </a:spcAft>
              <a:tabLst>
                <a:tab pos="1600200" algn="l"/>
                <a:tab pos="4191000" algn="l"/>
                <a:tab pos="4457700" algn="l"/>
              </a:tabLst>
              <a:defRPr/>
            </a:pPr>
            <a:r>
              <a:rPr lang="en-US" altLang="zh-CN" b="1" dirty="0">
                <a:ea typeface="+mn-ea"/>
              </a:rPr>
              <a:t>			</a:t>
            </a:r>
            <a:r>
              <a:rPr lang="en-US" altLang="zh-CN" b="1" dirty="0">
                <a:latin typeface="Times New Roman" pitchFamily="18" charset="0"/>
                <a:ea typeface="+mn-ea"/>
                <a:cs typeface="Times New Roman" pitchFamily="18" charset="0"/>
              </a:rPr>
              <a:t>–  </a:t>
            </a:r>
            <a:r>
              <a:rPr lang="en-US" altLang="zh-CN" b="1" dirty="0">
                <a:latin typeface="微软雅黑" pitchFamily="18" charset="0"/>
                <a:ea typeface="+mn-ea"/>
                <a:cs typeface="微软雅黑" pitchFamily="18" charset="0"/>
              </a:rPr>
              <a:t>无人监管的数据</a:t>
            </a:r>
          </a:p>
        </p:txBody>
      </p:sp>
      <p:pic>
        <p:nvPicPr>
          <p:cNvPr id="6146" name="Picture 2" descr="http://cdn3.techbang.com.tw/system/images/142590/original/f1692f2f095c0be588d57eb01f8932e9.jpg?13847873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40" y="2088140"/>
            <a:ext cx="4464496" cy="245547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15616" y="5209603"/>
            <a:ext cx="684076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2400" dirty="0">
                <a:latin typeface="黑体" panose="02010609060101010101" pitchFamily="49" charset="-122"/>
                <a:ea typeface="黑体" panose="02010609060101010101" pitchFamily="49" charset="-122"/>
              </a:rPr>
              <a:t>成功的让机器从大量的图片中学到了猫的感念</a:t>
            </a:r>
            <a:r>
              <a:rPr lang="zh-CN" altLang="en-US"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且</a:t>
            </a:r>
            <a:r>
              <a:rPr lang="zh-CN" altLang="en-US" sz="2400" dirty="0" smtClean="0">
                <a:latin typeface="黑体" panose="02010609060101010101" pitchFamily="49" charset="-122"/>
                <a:ea typeface="黑体" panose="02010609060101010101" pitchFamily="49" charset="-122"/>
              </a:rPr>
              <a:t>将</a:t>
            </a:r>
            <a:r>
              <a:rPr lang="zh-CN" altLang="en-US" sz="2400" dirty="0">
                <a:latin typeface="黑体" panose="02010609060101010101" pitchFamily="49" charset="-122"/>
                <a:ea typeface="黑体" panose="02010609060101010101" pitchFamily="49" charset="-122"/>
              </a:rPr>
              <a:t>这种毛茸茸的小动物与</a:t>
            </a:r>
            <a:r>
              <a:rPr lang="zh-CN" altLang="en-US" sz="2400" dirty="0" smtClean="0">
                <a:latin typeface="黑体" panose="02010609060101010101" pitchFamily="49" charset="-122"/>
                <a:ea typeface="黑体" panose="02010609060101010101" pitchFamily="49" charset="-122"/>
              </a:rPr>
              <a:t>单词“</a:t>
            </a:r>
            <a:r>
              <a:rPr lang="en-US" altLang="zh-CN" sz="2400" dirty="0" smtClean="0">
                <a:latin typeface="黑体" panose="02010609060101010101" pitchFamily="49" charset="-122"/>
                <a:ea typeface="黑体" panose="02010609060101010101" pitchFamily="49" charset="-122"/>
              </a:rPr>
              <a:t>cat</a:t>
            </a:r>
            <a:r>
              <a:rPr lang="zh-CN" altLang="en-US" sz="2400" dirty="0" smtClean="0">
                <a:latin typeface="黑体" panose="02010609060101010101" pitchFamily="49" charset="-122"/>
                <a:ea typeface="黑体" panose="02010609060101010101" pitchFamily="49" charset="-122"/>
              </a:rPr>
              <a:t>”联系</a:t>
            </a:r>
            <a:r>
              <a:rPr lang="zh-CN" altLang="en-US" sz="2400" dirty="0">
                <a:latin typeface="黑体" panose="02010609060101010101" pitchFamily="49" charset="-122"/>
                <a:ea typeface="黑体" panose="02010609060101010101" pitchFamily="49" charset="-122"/>
              </a:rPr>
              <a:t>到了一起，可以自行鉴别什么样的事物</a:t>
            </a:r>
            <a:r>
              <a:rPr lang="zh-CN" altLang="en-US" sz="2400" dirty="0" smtClean="0">
                <a:latin typeface="黑体" panose="02010609060101010101" pitchFamily="49" charset="-122"/>
                <a:ea typeface="黑体" panose="02010609060101010101" pitchFamily="49" charset="-122"/>
              </a:rPr>
              <a:t>是“</a:t>
            </a:r>
            <a:r>
              <a:rPr lang="en-US" altLang="zh-CN" sz="2400" dirty="0" smtClean="0">
                <a:latin typeface="黑体" panose="02010609060101010101" pitchFamily="49" charset="-122"/>
                <a:ea typeface="黑体" panose="02010609060101010101" pitchFamily="49" charset="-122"/>
              </a:rPr>
              <a:t>cat</a:t>
            </a:r>
            <a:r>
              <a:rPr lang="zh-CN" altLang="en-US" sz="240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7" name="矩形 6"/>
          <p:cNvSpPr/>
          <p:nvPr/>
        </p:nvSpPr>
        <p:spPr>
          <a:xfrm>
            <a:off x="1772469" y="4689276"/>
            <a:ext cx="2258952" cy="400110"/>
          </a:xfrm>
          <a:prstGeom prst="rect">
            <a:avLst/>
          </a:prstGeom>
        </p:spPr>
        <p:txBody>
          <a:bodyPr wrap="none">
            <a:spAutoFit/>
          </a:bodyPr>
          <a:lstStyle/>
          <a:p>
            <a:r>
              <a:rPr lang="en-US" altLang="zh-CN" sz="2000" b="1" dirty="0">
                <a:latin typeface="+mn-ea"/>
              </a:rPr>
              <a:t>Google </a:t>
            </a:r>
            <a:r>
              <a:rPr lang="en-US" altLang="zh-CN" sz="2000" b="1" dirty="0" smtClean="0">
                <a:latin typeface="+mn-ea"/>
              </a:rPr>
              <a:t>Brain</a:t>
            </a:r>
            <a:r>
              <a:rPr lang="zh-CN" altLang="en-US" sz="2000" b="1" dirty="0" smtClean="0">
                <a:latin typeface="+mn-ea"/>
              </a:rPr>
              <a:t>项目</a:t>
            </a:r>
            <a:endParaRPr lang="zh-CN" altLang="en-US" sz="2000" b="1" dirty="0">
              <a:latin typeface="+mn-ea"/>
            </a:endParaRPr>
          </a:p>
        </p:txBody>
      </p:sp>
      <p:sp>
        <p:nvSpPr>
          <p:cNvPr id="8" name="标题 1"/>
          <p:cNvSpPr>
            <a:spLocks noGrp="1"/>
          </p:cNvSpPr>
          <p:nvPr>
            <p:ph type="title"/>
          </p:nvPr>
        </p:nvSpPr>
        <p:spPr>
          <a:xfrm>
            <a:off x="313184" y="116632"/>
            <a:ext cx="6779096" cy="778098"/>
          </a:xfrm>
        </p:spPr>
        <p:txBody>
          <a:bodyPr>
            <a:normAutofit fontScale="90000"/>
          </a:bodyPr>
          <a:lstStyle/>
          <a:p>
            <a:r>
              <a:rPr lang="zh-CN" altLang="en-US" sz="4400" dirty="0">
                <a:latin typeface="黑体" panose="02010609060101010101" pitchFamily="49" charset="-122"/>
                <a:ea typeface="黑体" panose="02010609060101010101" pitchFamily="49" charset="-122"/>
              </a:rPr>
              <a:t>大数据分析关键</a:t>
            </a:r>
            <a:r>
              <a:rPr lang="zh-CN" altLang="en-US" sz="4400" dirty="0" smtClean="0">
                <a:latin typeface="黑体" panose="02010609060101010101" pitchFamily="49" charset="-122"/>
                <a:ea typeface="黑体" panose="02010609060101010101" pitchFamily="49" charset="-122"/>
              </a:rPr>
              <a:t>技术</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黑体" panose="02010609060101010101" pitchFamily="49" charset="-122"/>
                <a:ea typeface="黑体" panose="02010609060101010101" pitchFamily="49" charset="-122"/>
              </a:rPr>
              <a:t>深度学习（</a:t>
            </a: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Deep Learning</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3337832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内容占位符 3" descr="1365435367_5076.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1295400"/>
            <a:ext cx="6686550" cy="1647825"/>
          </a:xfrm>
        </p:spPr>
      </p:pic>
      <p:sp>
        <p:nvSpPr>
          <p:cNvPr id="12292" name="TextBox 6"/>
          <p:cNvSpPr txBox="1">
            <a:spLocks noChangeArrowheads="1"/>
          </p:cNvSpPr>
          <p:nvPr/>
        </p:nvSpPr>
        <p:spPr bwMode="auto">
          <a:xfrm>
            <a:off x="800100" y="3048000"/>
            <a:ext cx="8013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Times New Roman" panose="02020603050405020304" pitchFamily="18" charset="0"/>
                <a:ea typeface="黑体" pitchFamily="49" charset="-122"/>
                <a:cs typeface="Times New Roman" panose="02020603050405020304" pitchFamily="18" charset="0"/>
              </a:rPr>
              <a:t>2012</a:t>
            </a:r>
            <a:r>
              <a:rPr lang="zh-CN" altLang="en-US" dirty="0">
                <a:latin typeface="Times New Roman" panose="02020603050405020304" pitchFamily="18" charset="0"/>
                <a:ea typeface="黑体" pitchFamily="49" charset="-122"/>
                <a:cs typeface="Times New Roman" panose="02020603050405020304" pitchFamily="18" charset="0"/>
              </a:rPr>
              <a:t>年</a:t>
            </a:r>
            <a:r>
              <a:rPr lang="en-US" altLang="zh-CN" dirty="0">
                <a:latin typeface="Times New Roman" panose="02020603050405020304" pitchFamily="18" charset="0"/>
                <a:ea typeface="黑体" pitchFamily="49" charset="-122"/>
                <a:cs typeface="Times New Roman" panose="02020603050405020304" pitchFamily="18" charset="0"/>
              </a:rPr>
              <a:t>6</a:t>
            </a:r>
            <a:r>
              <a:rPr lang="zh-CN" altLang="en-US" dirty="0">
                <a:latin typeface="Times New Roman" panose="02020603050405020304" pitchFamily="18" charset="0"/>
                <a:ea typeface="黑体" pitchFamily="49" charset="-122"/>
                <a:cs typeface="Times New Roman" panose="02020603050405020304" pitchFamily="18" charset="0"/>
              </a:rPr>
              <a:t>月，</a:t>
            </a:r>
            <a:r>
              <a:rPr lang="en-US" altLang="zh-CN" dirty="0">
                <a:latin typeface="Times New Roman" panose="02020603050405020304" pitchFamily="18" charset="0"/>
                <a:ea typeface="黑体" pitchFamily="49" charset="-122"/>
                <a:cs typeface="Times New Roman" panose="02020603050405020304" pitchFamily="18" charset="0"/>
              </a:rPr>
              <a:t>《</a:t>
            </a:r>
            <a:r>
              <a:rPr lang="zh-CN" altLang="en-US" dirty="0">
                <a:latin typeface="Times New Roman" panose="02020603050405020304" pitchFamily="18" charset="0"/>
                <a:ea typeface="黑体" pitchFamily="49" charset="-122"/>
                <a:cs typeface="Times New Roman" panose="02020603050405020304" pitchFamily="18" charset="0"/>
              </a:rPr>
              <a:t>纽约时报</a:t>
            </a:r>
            <a:r>
              <a:rPr lang="en-US" altLang="zh-CN" dirty="0">
                <a:latin typeface="Times New Roman" panose="02020603050405020304" pitchFamily="18" charset="0"/>
                <a:ea typeface="黑体" pitchFamily="49" charset="-122"/>
                <a:cs typeface="Times New Roman" panose="02020603050405020304" pitchFamily="18" charset="0"/>
              </a:rPr>
              <a:t>》</a:t>
            </a:r>
            <a:r>
              <a:rPr lang="zh-CN" altLang="en-US" dirty="0">
                <a:latin typeface="Times New Roman" panose="02020603050405020304" pitchFamily="18" charset="0"/>
                <a:ea typeface="黑体" pitchFamily="49" charset="-122"/>
                <a:cs typeface="Times New Roman" panose="02020603050405020304" pitchFamily="18" charset="0"/>
              </a:rPr>
              <a:t>披露了</a:t>
            </a:r>
            <a:r>
              <a:rPr lang="en-US" altLang="zh-CN" dirty="0">
                <a:latin typeface="Times New Roman" panose="02020603050405020304" pitchFamily="18" charset="0"/>
                <a:ea typeface="黑体" pitchFamily="49" charset="-122"/>
                <a:cs typeface="Times New Roman" panose="02020603050405020304" pitchFamily="18" charset="0"/>
              </a:rPr>
              <a:t>Google Brain</a:t>
            </a:r>
            <a:r>
              <a:rPr lang="zh-CN" altLang="en-US" dirty="0">
                <a:latin typeface="Times New Roman" panose="02020603050405020304" pitchFamily="18" charset="0"/>
                <a:ea typeface="黑体" pitchFamily="49" charset="-122"/>
                <a:cs typeface="Times New Roman" panose="02020603050405020304" pitchFamily="18" charset="0"/>
              </a:rPr>
              <a:t>项目，吸引了公众的广泛关注。</a:t>
            </a:r>
          </a:p>
        </p:txBody>
      </p:sp>
      <p:pic>
        <p:nvPicPr>
          <p:cNvPr id="12293" name="图片 7" descr="u=571147910,4207771634&amp;fm=15&amp;gp=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505200"/>
            <a:ext cx="274320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Box 8"/>
          <p:cNvSpPr txBox="1">
            <a:spLocks noChangeArrowheads="1"/>
          </p:cNvSpPr>
          <p:nvPr/>
        </p:nvSpPr>
        <p:spPr bwMode="auto">
          <a:xfrm>
            <a:off x="990600" y="5334000"/>
            <a:ext cx="322136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dirty="0">
                <a:latin typeface="Times New Roman" panose="02020603050405020304" pitchFamily="18" charset="0"/>
                <a:ea typeface="黑体" pitchFamily="49" charset="-122"/>
                <a:cs typeface="Times New Roman" panose="02020603050405020304" pitchFamily="18" charset="0"/>
              </a:rPr>
              <a:t>2012</a:t>
            </a:r>
            <a:r>
              <a:rPr lang="zh-CN" altLang="en-US" dirty="0">
                <a:latin typeface="Times New Roman" panose="02020603050405020304" pitchFamily="18" charset="0"/>
                <a:ea typeface="黑体" pitchFamily="49" charset="-122"/>
                <a:cs typeface="Times New Roman" panose="02020603050405020304" pitchFamily="18" charset="0"/>
              </a:rPr>
              <a:t>年</a:t>
            </a:r>
            <a:r>
              <a:rPr lang="en-US" altLang="zh-CN" dirty="0">
                <a:latin typeface="Times New Roman" panose="02020603050405020304" pitchFamily="18" charset="0"/>
                <a:ea typeface="黑体" pitchFamily="49" charset="-122"/>
                <a:cs typeface="Times New Roman" panose="02020603050405020304" pitchFamily="18" charset="0"/>
              </a:rPr>
              <a:t>11</a:t>
            </a:r>
            <a:r>
              <a:rPr lang="zh-CN" altLang="en-US" dirty="0">
                <a:latin typeface="Times New Roman" panose="02020603050405020304" pitchFamily="18" charset="0"/>
                <a:ea typeface="黑体" pitchFamily="49" charset="-122"/>
                <a:cs typeface="Times New Roman" panose="02020603050405020304" pitchFamily="18" charset="0"/>
              </a:rPr>
              <a:t>月，微软在中国天津</a:t>
            </a:r>
            <a:r>
              <a:rPr lang="zh-CN" altLang="en-US" dirty="0" smtClean="0">
                <a:latin typeface="Times New Roman" panose="02020603050405020304" pitchFamily="18" charset="0"/>
                <a:ea typeface="黑体" pitchFamily="49" charset="-122"/>
                <a:cs typeface="Times New Roman" panose="02020603050405020304" pitchFamily="18" charset="0"/>
              </a:rPr>
              <a:t>的一</a:t>
            </a:r>
            <a:r>
              <a:rPr lang="zh-CN" altLang="en-US" dirty="0">
                <a:latin typeface="Times New Roman" panose="02020603050405020304" pitchFamily="18" charset="0"/>
                <a:ea typeface="黑体" pitchFamily="49" charset="-122"/>
                <a:cs typeface="Times New Roman" panose="02020603050405020304" pitchFamily="18" charset="0"/>
              </a:rPr>
              <a:t>次活动上公开演示了一个</a:t>
            </a:r>
            <a:r>
              <a:rPr lang="zh-CN" altLang="en-US" dirty="0" smtClean="0">
                <a:latin typeface="Times New Roman" panose="02020603050405020304" pitchFamily="18" charset="0"/>
                <a:ea typeface="黑体" pitchFamily="49" charset="-122"/>
                <a:cs typeface="Times New Roman" panose="02020603050405020304" pitchFamily="18" charset="0"/>
              </a:rPr>
              <a:t>全自动的</a:t>
            </a:r>
            <a:r>
              <a:rPr lang="zh-CN" altLang="en-US" dirty="0">
                <a:latin typeface="Times New Roman" panose="02020603050405020304" pitchFamily="18" charset="0"/>
                <a:ea typeface="黑体" pitchFamily="49" charset="-122"/>
                <a:cs typeface="Times New Roman" panose="02020603050405020304" pitchFamily="18" charset="0"/>
              </a:rPr>
              <a:t>同声传译系统</a:t>
            </a:r>
          </a:p>
        </p:txBody>
      </p:sp>
      <p:pic>
        <p:nvPicPr>
          <p:cNvPr id="12295" name="图片 10" descr="u=1322603577,1847330027&amp;fm=23&amp;gp=0.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3505200"/>
            <a:ext cx="26352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Box 12"/>
          <p:cNvSpPr txBox="1">
            <a:spLocks noChangeArrowheads="1"/>
          </p:cNvSpPr>
          <p:nvPr/>
        </p:nvSpPr>
        <p:spPr bwMode="auto">
          <a:xfrm>
            <a:off x="5301482" y="5334000"/>
            <a:ext cx="32223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dirty="0">
                <a:latin typeface="Times New Roman" panose="02020603050405020304" pitchFamily="18" charset="0"/>
                <a:ea typeface="黑体" pitchFamily="49" charset="-122"/>
                <a:cs typeface="Times New Roman" panose="02020603050405020304" pitchFamily="18" charset="0"/>
              </a:rPr>
              <a:t>2013</a:t>
            </a:r>
            <a:r>
              <a:rPr lang="zh-CN" altLang="en-US" dirty="0">
                <a:latin typeface="Times New Roman" panose="02020603050405020304" pitchFamily="18" charset="0"/>
                <a:ea typeface="黑体" pitchFamily="49" charset="-122"/>
                <a:cs typeface="Times New Roman" panose="02020603050405020304" pitchFamily="18" charset="0"/>
              </a:rPr>
              <a:t>年</a:t>
            </a:r>
            <a:r>
              <a:rPr lang="en-US" altLang="zh-CN" dirty="0">
                <a:latin typeface="Times New Roman" panose="02020603050405020304" pitchFamily="18" charset="0"/>
                <a:ea typeface="黑体" pitchFamily="49" charset="-122"/>
                <a:cs typeface="Times New Roman" panose="02020603050405020304" pitchFamily="18" charset="0"/>
              </a:rPr>
              <a:t>1</a:t>
            </a:r>
            <a:r>
              <a:rPr lang="zh-CN" altLang="en-US" dirty="0" smtClean="0">
                <a:latin typeface="Times New Roman" panose="02020603050405020304" pitchFamily="18" charset="0"/>
                <a:ea typeface="黑体" pitchFamily="49" charset="-122"/>
                <a:cs typeface="Times New Roman" panose="02020603050405020304" pitchFamily="18" charset="0"/>
              </a:rPr>
              <a:t>月，李彦宏高调宣布</a:t>
            </a:r>
            <a:endParaRPr lang="en-US" altLang="zh-CN" dirty="0" smtClean="0">
              <a:latin typeface="Times New Roman" panose="02020603050405020304" pitchFamily="18" charset="0"/>
              <a:ea typeface="黑体" pitchFamily="49" charset="-122"/>
              <a:cs typeface="Times New Roman" panose="02020603050405020304" pitchFamily="18" charset="0"/>
            </a:endParaRPr>
          </a:p>
          <a:p>
            <a:pPr algn="ctr" eaLnBrk="1" hangingPunct="1"/>
            <a:r>
              <a:rPr lang="zh-CN" altLang="en-US" dirty="0" smtClean="0">
                <a:latin typeface="Times New Roman" panose="02020603050405020304" pitchFamily="18" charset="0"/>
                <a:ea typeface="黑体" pitchFamily="49" charset="-122"/>
                <a:cs typeface="Times New Roman" panose="02020603050405020304" pitchFamily="18" charset="0"/>
              </a:rPr>
              <a:t>成立</a:t>
            </a:r>
            <a:r>
              <a:rPr lang="zh-CN" altLang="en-US" dirty="0">
                <a:latin typeface="Times New Roman" panose="02020603050405020304" pitchFamily="18" charset="0"/>
                <a:ea typeface="黑体" pitchFamily="49" charset="-122"/>
                <a:cs typeface="Times New Roman" panose="02020603050405020304" pitchFamily="18" charset="0"/>
              </a:rPr>
              <a:t>百度</a:t>
            </a:r>
            <a:r>
              <a:rPr lang="zh-CN" altLang="en-US" dirty="0" smtClean="0">
                <a:latin typeface="Times New Roman" panose="02020603050405020304" pitchFamily="18" charset="0"/>
                <a:ea typeface="黑体" pitchFamily="49" charset="-122"/>
                <a:cs typeface="Times New Roman" panose="02020603050405020304" pitchFamily="18" charset="0"/>
              </a:rPr>
              <a:t>研究院，其中</a:t>
            </a:r>
            <a:r>
              <a:rPr lang="zh-CN" altLang="en-US" dirty="0">
                <a:latin typeface="Times New Roman" panose="02020603050405020304" pitchFamily="18" charset="0"/>
                <a:ea typeface="黑体" pitchFamily="49" charset="-122"/>
                <a:cs typeface="Times New Roman" panose="02020603050405020304" pitchFamily="18" charset="0"/>
              </a:rPr>
              <a:t>第一</a:t>
            </a:r>
            <a:r>
              <a:rPr lang="zh-CN" altLang="en-US" dirty="0" smtClean="0">
                <a:latin typeface="Times New Roman" panose="02020603050405020304" pitchFamily="18" charset="0"/>
                <a:ea typeface="黑体" pitchFamily="49" charset="-122"/>
                <a:cs typeface="Times New Roman" panose="02020603050405020304" pitchFamily="18" charset="0"/>
              </a:rPr>
              <a:t>个</a:t>
            </a:r>
            <a:endParaRPr lang="en-US" altLang="zh-CN" dirty="0" smtClean="0">
              <a:latin typeface="Times New Roman" panose="02020603050405020304" pitchFamily="18" charset="0"/>
              <a:ea typeface="黑体" pitchFamily="49" charset="-122"/>
              <a:cs typeface="Times New Roman" panose="02020603050405020304" pitchFamily="18" charset="0"/>
            </a:endParaRPr>
          </a:p>
          <a:p>
            <a:pPr algn="ctr" eaLnBrk="1" hangingPunct="1"/>
            <a:r>
              <a:rPr lang="zh-CN" altLang="en-US" dirty="0" smtClean="0">
                <a:latin typeface="Times New Roman" panose="02020603050405020304" pitchFamily="18" charset="0"/>
                <a:ea typeface="黑体" pitchFamily="49" charset="-122"/>
                <a:cs typeface="Times New Roman" panose="02020603050405020304" pitchFamily="18" charset="0"/>
              </a:rPr>
              <a:t>就是</a:t>
            </a:r>
            <a:r>
              <a:rPr lang="zh-CN" altLang="en-US" dirty="0">
                <a:latin typeface="Times New Roman" panose="02020603050405020304" pitchFamily="18" charset="0"/>
                <a:ea typeface="黑体" pitchFamily="49" charset="-122"/>
                <a:cs typeface="Times New Roman" panose="02020603050405020304" pitchFamily="18" charset="0"/>
              </a:rPr>
              <a:t>“深度学习研究所”</a:t>
            </a:r>
          </a:p>
        </p:txBody>
      </p:sp>
      <p:sp>
        <p:nvSpPr>
          <p:cNvPr id="2" name="云形标注 1" hidden="1"/>
          <p:cNvSpPr/>
          <p:nvPr/>
        </p:nvSpPr>
        <p:spPr>
          <a:xfrm>
            <a:off x="7092280" y="3717032"/>
            <a:ext cx="2448272" cy="2455168"/>
          </a:xfrm>
          <a:prstGeom prst="cloudCallout">
            <a:avLst>
              <a:gd name="adj1" fmla="val -73355"/>
              <a:gd name="adj2" fmla="val -6707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能很好解决所有问题么？</a:t>
            </a:r>
            <a:endParaRPr lang="en-US" altLang="zh-CN" dirty="0" smtClean="0">
              <a:latin typeface="黑体" panose="02010609060101010101" pitchFamily="49" charset="-122"/>
              <a:ea typeface="黑体" panose="02010609060101010101" pitchFamily="49" charset="-122"/>
            </a:endParaRPr>
          </a:p>
          <a:p>
            <a:pPr algn="ctr"/>
            <a:r>
              <a:rPr lang="en-US" altLang="zh-CN" dirty="0" smtClean="0">
                <a:latin typeface="黑体" panose="02010609060101010101" pitchFamily="49" charset="-122"/>
                <a:ea typeface="黑体" panose="02010609060101010101" pitchFamily="49" charset="-122"/>
              </a:rPr>
              <a:t>——</a:t>
            </a:r>
            <a:r>
              <a:rPr lang="zh-CN" altLang="en-US" dirty="0" smtClean="0">
                <a:solidFill>
                  <a:srgbClr val="FF0000"/>
                </a:solidFill>
                <a:latin typeface="黑体" panose="02010609060101010101" pitchFamily="49" charset="-122"/>
                <a:ea typeface="黑体" panose="02010609060101010101" pitchFamily="49" charset="-122"/>
              </a:rPr>
              <a:t>能代替人脑？</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12" name="标题 1"/>
          <p:cNvSpPr>
            <a:spLocks noGrp="1"/>
          </p:cNvSpPr>
          <p:nvPr>
            <p:ph type="title"/>
          </p:nvPr>
        </p:nvSpPr>
        <p:spPr>
          <a:xfrm>
            <a:off x="313184" y="116632"/>
            <a:ext cx="6779096" cy="778098"/>
          </a:xfrm>
        </p:spPr>
        <p:txBody>
          <a:bodyPr>
            <a:normAutofit fontScale="90000"/>
          </a:bodyPr>
          <a:lstStyle/>
          <a:p>
            <a:r>
              <a:rPr lang="zh-CN" altLang="en-US" sz="4400" dirty="0">
                <a:latin typeface="黑体" panose="02010609060101010101" pitchFamily="49" charset="-122"/>
                <a:ea typeface="黑体" panose="02010609060101010101" pitchFamily="49" charset="-122"/>
              </a:rPr>
              <a:t>大数据分析关键</a:t>
            </a:r>
            <a:r>
              <a:rPr lang="zh-CN" altLang="en-US" sz="4400" dirty="0" smtClean="0">
                <a:latin typeface="黑体" panose="02010609060101010101" pitchFamily="49" charset="-122"/>
                <a:ea typeface="黑体" panose="02010609060101010101" pitchFamily="49" charset="-122"/>
              </a:rPr>
              <a:t>技术</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黑体" panose="02010609060101010101" pitchFamily="49" charset="-122"/>
                <a:ea typeface="黑体" panose="02010609060101010101" pitchFamily="49" charset="-122"/>
              </a:rPr>
              <a:t>深度学习（</a:t>
            </a: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Deep Learning</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1266023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290"/>
                                        </p:tgtEl>
                                        <p:attrNameLst>
                                          <p:attrName>style.visibility</p:attrName>
                                        </p:attrNameLst>
                                      </p:cBhvr>
                                      <p:to>
                                        <p:strVal val="visible"/>
                                      </p:to>
                                    </p:set>
                                    <p:animEffect transition="in" filter="fade">
                                      <p:cBhvr>
                                        <p:cTn id="15" dur="500"/>
                                        <p:tgtEl>
                                          <p:spTgt spid="1229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292"/>
                                        </p:tgtEl>
                                        <p:attrNameLst>
                                          <p:attrName>style.visibility</p:attrName>
                                        </p:attrNameLst>
                                      </p:cBhvr>
                                      <p:to>
                                        <p:strVal val="visible"/>
                                      </p:to>
                                    </p:set>
                                    <p:animEffect transition="in" filter="fade">
                                      <p:cBhvr>
                                        <p:cTn id="18" dur="500"/>
                                        <p:tgtEl>
                                          <p:spTgt spid="1229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2293"/>
                                        </p:tgtEl>
                                        <p:attrNameLst>
                                          <p:attrName>style.visibility</p:attrName>
                                        </p:attrNameLst>
                                      </p:cBhvr>
                                      <p:to>
                                        <p:strVal val="visible"/>
                                      </p:to>
                                    </p:set>
                                    <p:animEffect transition="in" filter="barn(inVertical)">
                                      <p:cBhvr>
                                        <p:cTn id="23" dur="500"/>
                                        <p:tgtEl>
                                          <p:spTgt spid="1229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294"/>
                                        </p:tgtEl>
                                        <p:attrNameLst>
                                          <p:attrName>style.visibility</p:attrName>
                                        </p:attrNameLst>
                                      </p:cBhvr>
                                      <p:to>
                                        <p:strVal val="visible"/>
                                      </p:to>
                                    </p:set>
                                    <p:animEffect transition="in" filter="barn(inVertical)">
                                      <p:cBhvr>
                                        <p:cTn id="26" dur="500"/>
                                        <p:tgtEl>
                                          <p:spTgt spid="1229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2295"/>
                                        </p:tgtEl>
                                        <p:attrNameLst>
                                          <p:attrName>style.visibility</p:attrName>
                                        </p:attrNameLst>
                                      </p:cBhvr>
                                      <p:to>
                                        <p:strVal val="visible"/>
                                      </p:to>
                                    </p:set>
                                    <p:animEffect transition="in" filter="randombar(horizontal)">
                                      <p:cBhvr>
                                        <p:cTn id="31" dur="500"/>
                                        <p:tgtEl>
                                          <p:spTgt spid="1229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2296"/>
                                        </p:tgtEl>
                                        <p:attrNameLst>
                                          <p:attrName>style.visibility</p:attrName>
                                        </p:attrNameLst>
                                      </p:cBhvr>
                                      <p:to>
                                        <p:strVal val="visible"/>
                                      </p:to>
                                    </p:set>
                                    <p:animEffect transition="in" filter="randombar(horizontal)">
                                      <p:cBhvr>
                                        <p:cTn id="34" dur="500"/>
                                        <p:tgtEl>
                                          <p:spTgt spid="12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12294" grpId="0"/>
      <p:bldP spid="12296" grpId="0"/>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99392"/>
            <a:ext cx="8229600" cy="1143000"/>
          </a:xfrm>
        </p:spPr>
        <p:txBody>
          <a:bodyPr>
            <a:normAutofit fontScale="90000"/>
          </a:bodyPr>
          <a:lstStyle/>
          <a:p>
            <a:pPr>
              <a:defRPr/>
            </a:pPr>
            <a:r>
              <a:rPr lang="zh-CN" altLang="en-US" sz="4400" dirty="0">
                <a:latin typeface="黑体" panose="02010609060101010101" pitchFamily="49" charset="-122"/>
                <a:ea typeface="黑体" panose="02010609060101010101" pitchFamily="49" charset="-122"/>
              </a:rPr>
              <a:t>大数据分析关键技术</a:t>
            </a:r>
            <a:r>
              <a:rPr lang="en-US" altLang="zh-CN" sz="4400" dirty="0">
                <a:latin typeface="黑体" panose="02010609060101010101" pitchFamily="49" charset="-122"/>
                <a:ea typeface="黑体" panose="02010609060101010101" pitchFamily="49" charset="-122"/>
              </a:rPr>
              <a:t/>
            </a:r>
            <a:br>
              <a:rPr lang="en-US" altLang="zh-CN" sz="4400" dirty="0">
                <a:latin typeface="黑体" panose="02010609060101010101" pitchFamily="49" charset="-122"/>
                <a:ea typeface="黑体" panose="02010609060101010101" pitchFamily="49" charset="-122"/>
              </a:rPr>
            </a:br>
            <a:r>
              <a:rPr lang="en-US" altLang="zh-CN" dirty="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众</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包</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计算（</a:t>
            </a: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Crowdsourcing</a:t>
            </a:r>
            <a:r>
              <a:rPr lang="zh-CN" altLang="en-US" sz="3600" dirty="0" smtClean="0">
                <a:latin typeface="黑体" panose="02010609060101010101" pitchFamily="49" charset="-122"/>
                <a:ea typeface="黑体" panose="02010609060101010101" pitchFamily="49" charset="-122"/>
              </a:rPr>
              <a:t>）</a:t>
            </a:r>
            <a:endParaRPr lang="zh-CN" altLang="en-US" sz="3600" dirty="0"/>
          </a:p>
        </p:txBody>
      </p:sp>
      <p:pic>
        <p:nvPicPr>
          <p:cNvPr id="8194" name="Picture 2" descr="D:\Dropbox\开题\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154" y="1420251"/>
            <a:ext cx="3772170" cy="29448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云形标注 3"/>
          <p:cNvSpPr/>
          <p:nvPr/>
        </p:nvSpPr>
        <p:spPr>
          <a:xfrm>
            <a:off x="5467278" y="1772816"/>
            <a:ext cx="3197721" cy="1584176"/>
          </a:xfrm>
          <a:prstGeom prst="cloudCallout">
            <a:avLst>
              <a:gd name="adj1" fmla="val -56577"/>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机器学习可以做到足够好吗</a:t>
            </a:r>
            <a:r>
              <a:rPr lang="zh-CN" altLang="en-US" dirty="0">
                <a:latin typeface="黑体" panose="02010609060101010101" pitchFamily="49" charset="-122"/>
                <a:ea typeface="黑体" panose="02010609060101010101" pitchFamily="49" charset="-122"/>
              </a:rPr>
              <a:t>？</a:t>
            </a:r>
          </a:p>
        </p:txBody>
      </p:sp>
      <p:pic>
        <p:nvPicPr>
          <p:cNvPr id="8195" name="Picture 3" descr="recaptch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4084914"/>
            <a:ext cx="3363913" cy="17684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835696" y="4563501"/>
            <a:ext cx="2492990"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判断是否为同一个名人</a:t>
            </a:r>
          </a:p>
        </p:txBody>
      </p:sp>
      <p:sp>
        <p:nvSpPr>
          <p:cNvPr id="16" name="矩形 15"/>
          <p:cNvSpPr/>
          <p:nvPr/>
        </p:nvSpPr>
        <p:spPr>
          <a:xfrm>
            <a:off x="3206905" y="6218922"/>
            <a:ext cx="3438762" cy="369332"/>
          </a:xfrm>
          <a:prstGeom prst="rect">
            <a:avLst/>
          </a:prstGeom>
        </p:spPr>
        <p:txBody>
          <a:bodyPr wrap="none">
            <a:spAutoFit/>
          </a:bodyPr>
          <a:lstStyle/>
          <a:p>
            <a:r>
              <a:rPr lang="zh-CN" altLang="en-US" b="1" dirty="0" smtClean="0">
                <a:latin typeface="黑体" panose="02010609060101010101" pitchFamily="49" charset="-122"/>
                <a:ea typeface="黑体" panose="02010609060101010101" pitchFamily="49" charset="-122"/>
              </a:rPr>
              <a:t>数字化</a:t>
            </a:r>
            <a:r>
              <a:rPr lang="en-US" altLang="zh-CN" b="1" dirty="0">
                <a:latin typeface="黑体" panose="02010609060101010101" pitchFamily="49" charset="-122"/>
                <a:ea typeface="黑体" panose="02010609060101010101" pitchFamily="49" charset="-122"/>
              </a:rPr>
              <a:t>《</a:t>
            </a:r>
            <a:r>
              <a:rPr lang="zh-CN" altLang="en-US" b="1" dirty="0" smtClean="0">
                <a:latin typeface="黑体" panose="02010609060101010101" pitchFamily="49" charset="-122"/>
                <a:ea typeface="黑体" panose="02010609060101010101" pitchFamily="49" charset="-122"/>
              </a:rPr>
              <a:t>纽约时报</a:t>
            </a:r>
            <a:r>
              <a:rPr lang="en-US" altLang="zh-CN" b="1" dirty="0" smtClean="0">
                <a:latin typeface="黑体" panose="02010609060101010101" pitchFamily="49" charset="-122"/>
                <a:ea typeface="黑体" panose="02010609060101010101" pitchFamily="49" charset="-122"/>
              </a:rPr>
              <a:t>》</a:t>
            </a:r>
            <a:r>
              <a:rPr lang="zh-CN" altLang="en-US" b="1" dirty="0" smtClean="0">
                <a:latin typeface="黑体" panose="02010609060101010101" pitchFamily="49" charset="-122"/>
                <a:ea typeface="黑体" panose="02010609060101010101" pitchFamily="49" charset="-122"/>
              </a:rPr>
              <a:t>的</a:t>
            </a:r>
            <a:r>
              <a:rPr lang="zh-CN" altLang="en-US" b="1" dirty="0">
                <a:latin typeface="黑体" panose="02010609060101010101" pitchFamily="49" charset="-122"/>
                <a:ea typeface="黑体" panose="02010609060101010101" pitchFamily="49" charset="-122"/>
              </a:rPr>
              <a:t>扫描存盘</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367" y="4932833"/>
            <a:ext cx="4250787" cy="843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6804248" y="5987812"/>
            <a:ext cx="1527021" cy="369332"/>
          </a:xfrm>
          <a:prstGeom prst="rect">
            <a:avLst/>
          </a:prstGeom>
        </p:spPr>
        <p:txBody>
          <a:bodyPr wrap="none">
            <a:spAutoFit/>
          </a:bodyPr>
          <a:lstStyle/>
          <a:p>
            <a:r>
              <a:rPr lang="en-US" altLang="zh-CN" b="1" dirty="0" err="1">
                <a:latin typeface="Times New Roman" panose="02020603050405020304" pitchFamily="18" charset="0"/>
                <a:cs typeface="Times New Roman" panose="02020603050405020304" pitchFamily="18" charset="0"/>
              </a:rPr>
              <a:t>reCAPTCHA</a:t>
            </a:r>
            <a:endParaRPr lang="zh-CN" altLang="en-US" b="1" dirty="0">
              <a:latin typeface="Times New Roman" panose="02020603050405020304" pitchFamily="18" charset="0"/>
              <a:cs typeface="Times New Roman" panose="02020603050405020304" pitchFamily="18" charset="0"/>
            </a:endParaRPr>
          </a:p>
        </p:txBody>
      </p:sp>
      <p:sp>
        <p:nvSpPr>
          <p:cNvPr id="12" name="矩形 11"/>
          <p:cNvSpPr/>
          <p:nvPr/>
        </p:nvSpPr>
        <p:spPr>
          <a:xfrm>
            <a:off x="1709428" y="5853389"/>
            <a:ext cx="1162498" cy="369332"/>
          </a:xfrm>
          <a:prstGeom prst="rect">
            <a:avLst/>
          </a:prstGeom>
        </p:spPr>
        <p:txBody>
          <a:bodyPr wrap="none">
            <a:spAutoFit/>
          </a:bodyPr>
          <a:lstStyle/>
          <a:p>
            <a:r>
              <a:rPr lang="en-US" altLang="zh-CN" b="1" dirty="0" smtClean="0">
                <a:latin typeface="Times New Roman" panose="02020603050405020304" pitchFamily="18" charset="0"/>
                <a:cs typeface="Times New Roman" panose="02020603050405020304" pitchFamily="18" charset="0"/>
              </a:rPr>
              <a:t>OCR</a:t>
            </a:r>
            <a:r>
              <a:rPr lang="zh-CN" altLang="en-US" b="1" dirty="0" smtClean="0">
                <a:latin typeface="Times New Roman" panose="02020603050405020304" pitchFamily="18" charset="0"/>
                <a:cs typeface="Times New Roman" panose="02020603050405020304" pitchFamily="18" charset="0"/>
              </a:rPr>
              <a:t>识别</a:t>
            </a:r>
            <a:endParaRPr lang="zh-CN" altLang="en-US" b="1" dirty="0">
              <a:latin typeface="Times New Roman" panose="02020603050405020304" pitchFamily="18" charset="0"/>
              <a:cs typeface="Times New Roman" panose="02020603050405020304" pitchFamily="18" charset="0"/>
            </a:endParaRPr>
          </a:p>
        </p:txBody>
      </p:sp>
      <p:sp>
        <p:nvSpPr>
          <p:cNvPr id="7" name="右箭头 6"/>
          <p:cNvSpPr/>
          <p:nvPr/>
        </p:nvSpPr>
        <p:spPr>
          <a:xfrm>
            <a:off x="4644008" y="5229200"/>
            <a:ext cx="82327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4924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arn(inVertical)">
                                      <p:cBhvr>
                                        <p:cTn id="7" dur="500"/>
                                        <p:tgtEl>
                                          <p:spTgt spid="819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par>
                                <p:cTn id="21" presetID="16" presetClass="entr" presetSubtype="21" fill="hold" nodeType="with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barn(inVertical)">
                                      <p:cBhvr>
                                        <p:cTn id="23" dur="500"/>
                                        <p:tgtEl>
                                          <p:spTgt spid="614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randombar(horizontal)">
                                      <p:cBhvr>
                                        <p:cTn id="31" dur="500"/>
                                        <p:tgtEl>
                                          <p:spTgt spid="7"/>
                                        </p:tgtEl>
                                      </p:cBhvr>
                                    </p:animEffect>
                                  </p:childTnLst>
                                </p:cTn>
                              </p:par>
                              <p:par>
                                <p:cTn id="32" presetID="14" presetClass="entr" presetSubtype="10" fill="hold" nodeType="withEffect">
                                  <p:stCondLst>
                                    <p:cond delay="0"/>
                                  </p:stCondLst>
                                  <p:childTnLst>
                                    <p:set>
                                      <p:cBhvr>
                                        <p:cTn id="33" dur="1" fill="hold">
                                          <p:stCondLst>
                                            <p:cond delay="0"/>
                                          </p:stCondLst>
                                        </p:cTn>
                                        <p:tgtEl>
                                          <p:spTgt spid="8195"/>
                                        </p:tgtEl>
                                        <p:attrNameLst>
                                          <p:attrName>style.visibility</p:attrName>
                                        </p:attrNameLst>
                                      </p:cBhvr>
                                      <p:to>
                                        <p:strVal val="visible"/>
                                      </p:to>
                                    </p:set>
                                    <p:animEffect transition="in" filter="randombar(horizontal)">
                                      <p:cBhvr>
                                        <p:cTn id="34" dur="500"/>
                                        <p:tgtEl>
                                          <p:spTgt spid="819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randombar(horizont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6" grpId="0"/>
      <p:bldP spid="5" grpId="0"/>
      <p:bldP spid="12" grpId="0"/>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Box 4"/>
          <p:cNvSpPr txBox="1">
            <a:spLocks noChangeArrowheads="1"/>
          </p:cNvSpPr>
          <p:nvPr/>
        </p:nvSpPr>
        <p:spPr bwMode="auto">
          <a:xfrm>
            <a:off x="305569" y="4590420"/>
            <a:ext cx="5530851" cy="923330"/>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dirty="0">
                <a:latin typeface="黑体" panose="02010609060101010101" pitchFamily="49" charset="-122"/>
                <a:ea typeface="黑体" panose="02010609060101010101" pitchFamily="49" charset="-122"/>
              </a:rPr>
              <a:t>机器学习虽然发展了几十年，</a:t>
            </a:r>
            <a:r>
              <a:rPr lang="zh-CN" altLang="en-US" dirty="0" smtClean="0">
                <a:latin typeface="黑体" panose="02010609060101010101" pitchFamily="49" charset="-122"/>
                <a:ea typeface="黑体" panose="02010609060101010101" pitchFamily="49" charset="-122"/>
              </a:rPr>
              <a:t>但对于有些问题和场景需求下，</a:t>
            </a:r>
            <a:r>
              <a:rPr lang="zh-CN" altLang="zh-CN" dirty="0">
                <a:latin typeface="黑体" panose="02010609060101010101" pitchFamily="49" charset="-122"/>
                <a:ea typeface="黑体" panose="02010609060101010101" pitchFamily="49" charset="-122"/>
              </a:rPr>
              <a:t>现有机器智能算法表现差强人意（如低效、错误及不便等），而人脑计算却表现出极好的优势</a:t>
            </a:r>
            <a:endParaRPr lang="zh-CN" altLang="en-US" dirty="0">
              <a:latin typeface="黑体" panose="02010609060101010101" pitchFamily="49" charset="-122"/>
              <a:ea typeface="黑体" panose="02010609060101010101" pitchFamily="49" charset="-122"/>
            </a:endParaRP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1828279"/>
            <a:ext cx="2088232"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528" y="1916832"/>
            <a:ext cx="2481098" cy="1860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1933810"/>
            <a:ext cx="2724894" cy="1843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03648" y="4149080"/>
            <a:ext cx="1667346"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复杂图像识别</a:t>
            </a:r>
            <a:endParaRPr lang="zh-CN" altLang="en-US" dirty="0">
              <a:latin typeface="黑体" panose="02010609060101010101" pitchFamily="49" charset="-122"/>
              <a:ea typeface="黑体" panose="02010609060101010101" pitchFamily="49" charset="-122"/>
            </a:endParaRPr>
          </a:p>
        </p:txBody>
      </p:sp>
      <p:sp>
        <p:nvSpPr>
          <p:cNvPr id="11" name="TextBox 10"/>
          <p:cNvSpPr txBox="1"/>
          <p:nvPr/>
        </p:nvSpPr>
        <p:spPr>
          <a:xfrm>
            <a:off x="4139952" y="4147542"/>
            <a:ext cx="1696468"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精确</a:t>
            </a:r>
            <a:r>
              <a:rPr lang="zh-CN" altLang="en-US" dirty="0" smtClean="0">
                <a:latin typeface="黑体" panose="02010609060101010101" pitchFamily="49" charset="-122"/>
                <a:ea typeface="黑体" panose="02010609060101010101" pitchFamily="49" charset="-122"/>
              </a:rPr>
              <a:t>语音识别</a:t>
            </a:r>
            <a:endParaRPr lang="zh-CN" altLang="en-US" dirty="0">
              <a:latin typeface="黑体" panose="02010609060101010101" pitchFamily="49" charset="-122"/>
              <a:ea typeface="黑体" panose="02010609060101010101" pitchFamily="49" charset="-122"/>
            </a:endParaRPr>
          </a:p>
        </p:txBody>
      </p:sp>
      <p:sp>
        <p:nvSpPr>
          <p:cNvPr id="12" name="TextBox 11"/>
          <p:cNvSpPr txBox="1"/>
          <p:nvPr/>
        </p:nvSpPr>
        <p:spPr>
          <a:xfrm>
            <a:off x="6914134" y="4149080"/>
            <a:ext cx="1728192"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自然语言理解</a:t>
            </a:r>
            <a:endParaRPr lang="zh-CN" altLang="en-US" dirty="0">
              <a:latin typeface="黑体" panose="02010609060101010101" pitchFamily="49" charset="-122"/>
              <a:ea typeface="黑体" panose="02010609060101010101" pitchFamily="49" charset="-122"/>
            </a:endParaRPr>
          </a:p>
        </p:txBody>
      </p:sp>
      <p:sp>
        <p:nvSpPr>
          <p:cNvPr id="5" name="右箭头 4"/>
          <p:cNvSpPr/>
          <p:nvPr/>
        </p:nvSpPr>
        <p:spPr>
          <a:xfrm rot="1281263">
            <a:off x="5097348" y="5494352"/>
            <a:ext cx="792088" cy="672306"/>
          </a:xfrm>
          <a:prstGeom prst="rightArrow">
            <a:avLst>
              <a:gd name="adj1" fmla="val 50000"/>
              <a:gd name="adj2" fmla="val 14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云形标注 5"/>
          <p:cNvSpPr/>
          <p:nvPr/>
        </p:nvSpPr>
        <p:spPr>
          <a:xfrm>
            <a:off x="7164288" y="3512041"/>
            <a:ext cx="2136106" cy="2012742"/>
          </a:xfrm>
          <a:prstGeom prst="cloudCallout">
            <a:avLst>
              <a:gd name="adj1" fmla="val -61258"/>
              <a:gd name="adj2" fmla="val -7277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latin typeface="黑体" panose="02010609060101010101" pitchFamily="49" charset="-122"/>
                <a:ea typeface="黑体" panose="02010609060101010101" pitchFamily="49" charset="-122"/>
              </a:rPr>
              <a:t>你</a:t>
            </a:r>
            <a:r>
              <a:rPr lang="zh-CN" altLang="en-US" dirty="0" smtClean="0">
                <a:latin typeface="黑体" panose="02010609060101010101" pitchFamily="49" charset="-122"/>
                <a:ea typeface="黑体" panose="02010609060101010101" pitchFamily="49" charset="-122"/>
              </a:rPr>
              <a:t>能理解什么是“爱”吗？</a:t>
            </a:r>
            <a:endParaRPr lang="zh-CN" altLang="en-US" dirty="0">
              <a:latin typeface="黑体" panose="02010609060101010101" pitchFamily="49" charset="-122"/>
              <a:ea typeface="黑体" panose="02010609060101010101" pitchFamily="49" charset="-122"/>
            </a:endParaRPr>
          </a:p>
        </p:txBody>
      </p:sp>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4651" y="4827588"/>
            <a:ext cx="26955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标题 2"/>
          <p:cNvSpPr>
            <a:spLocks noGrp="1"/>
          </p:cNvSpPr>
          <p:nvPr>
            <p:ph type="title"/>
          </p:nvPr>
        </p:nvSpPr>
        <p:spPr>
          <a:xfrm>
            <a:off x="457200" y="-99392"/>
            <a:ext cx="8229600" cy="1143000"/>
          </a:xfrm>
        </p:spPr>
        <p:txBody>
          <a:bodyPr>
            <a:normAutofit fontScale="90000"/>
          </a:bodyPr>
          <a:lstStyle/>
          <a:p>
            <a:pPr>
              <a:defRPr/>
            </a:pPr>
            <a:r>
              <a:rPr lang="zh-CN" altLang="en-US" sz="4400" dirty="0">
                <a:latin typeface="黑体" panose="02010609060101010101" pitchFamily="49" charset="-122"/>
                <a:ea typeface="黑体" panose="02010609060101010101" pitchFamily="49" charset="-122"/>
              </a:rPr>
              <a:t>大数据分析关键技术</a:t>
            </a:r>
            <a:r>
              <a:rPr lang="en-US" altLang="zh-CN" sz="4400" dirty="0">
                <a:latin typeface="黑体" panose="02010609060101010101" pitchFamily="49" charset="-122"/>
                <a:ea typeface="黑体" panose="02010609060101010101" pitchFamily="49" charset="-122"/>
              </a:rPr>
              <a:t/>
            </a:r>
            <a:br>
              <a:rPr lang="en-US" altLang="zh-CN" sz="4400" dirty="0">
                <a:latin typeface="黑体" panose="02010609060101010101" pitchFamily="49" charset="-122"/>
                <a:ea typeface="黑体" panose="02010609060101010101" pitchFamily="49" charset="-122"/>
              </a:rPr>
            </a:br>
            <a:r>
              <a:rPr lang="en-US" altLang="zh-CN" dirty="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众</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包</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计算（</a:t>
            </a: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Crowdsourcing</a:t>
            </a:r>
            <a:r>
              <a:rPr lang="zh-CN" altLang="en-US" sz="3600" dirty="0" smtClean="0">
                <a:latin typeface="黑体" panose="02010609060101010101" pitchFamily="49" charset="-122"/>
                <a:ea typeface="黑体" panose="02010609060101010101" pitchFamily="49" charset="-122"/>
              </a:rPr>
              <a:t>）</a:t>
            </a:r>
            <a:endParaRPr lang="zh-CN" altLang="en-US" sz="3600" dirty="0"/>
          </a:p>
        </p:txBody>
      </p:sp>
    </p:spTree>
    <p:extLst>
      <p:ext uri="{BB962C8B-B14F-4D97-AF65-F5344CB8AC3E}">
        <p14:creationId xmlns:p14="http://schemas.microsoft.com/office/powerpoint/2010/main" val="2573941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500"/>
                                        <p:tgtEl>
                                          <p:spTgt spid="92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20"/>
                                        </p:tgtEl>
                                        <p:attrNameLst>
                                          <p:attrName>style.visibility</p:attrName>
                                        </p:attrNameLst>
                                      </p:cBhvr>
                                      <p:to>
                                        <p:strVal val="visible"/>
                                      </p:to>
                                    </p:set>
                                    <p:animEffect transition="in" filter="fade">
                                      <p:cBhvr>
                                        <p:cTn id="15" dur="500"/>
                                        <p:tgtEl>
                                          <p:spTgt spid="92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fade">
                                      <p:cBhvr>
                                        <p:cTn id="23" dur="500"/>
                                        <p:tgtEl>
                                          <p:spTgt spid="92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4340"/>
                                        </p:tgtEl>
                                        <p:attrNameLst>
                                          <p:attrName>style.visibility</p:attrName>
                                        </p:attrNameLst>
                                      </p:cBhvr>
                                      <p:to>
                                        <p:strVal val="visible"/>
                                      </p:to>
                                    </p:set>
                                    <p:animEffect transition="in" filter="barn(inVertical)">
                                      <p:cBhvr>
                                        <p:cTn id="36" dur="500"/>
                                        <p:tgtEl>
                                          <p:spTgt spid="1434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9221"/>
                                        </p:tgtEl>
                                        <p:attrNameLst>
                                          <p:attrName>style.visibility</p:attrName>
                                        </p:attrNameLst>
                                      </p:cBhvr>
                                      <p:to>
                                        <p:strVal val="visible"/>
                                      </p:to>
                                    </p:set>
                                    <p:animEffect transition="in" filter="fade">
                                      <p:cBhvr>
                                        <p:cTn id="46" dur="1000"/>
                                        <p:tgtEl>
                                          <p:spTgt spid="9221"/>
                                        </p:tgtEl>
                                      </p:cBhvr>
                                    </p:animEffect>
                                    <p:anim calcmode="lin" valueType="num">
                                      <p:cBhvr>
                                        <p:cTn id="47" dur="1000" fill="hold"/>
                                        <p:tgtEl>
                                          <p:spTgt spid="9221"/>
                                        </p:tgtEl>
                                        <p:attrNameLst>
                                          <p:attrName>ppt_x</p:attrName>
                                        </p:attrNameLst>
                                      </p:cBhvr>
                                      <p:tavLst>
                                        <p:tav tm="0">
                                          <p:val>
                                            <p:strVal val="#ppt_x"/>
                                          </p:val>
                                        </p:tav>
                                        <p:tav tm="100000">
                                          <p:val>
                                            <p:strVal val="#ppt_x"/>
                                          </p:val>
                                        </p:tav>
                                      </p:tavLst>
                                    </p:anim>
                                    <p:anim calcmode="lin" valueType="num">
                                      <p:cBhvr>
                                        <p:cTn id="48" dur="1000" fill="hold"/>
                                        <p:tgtEl>
                                          <p:spTgt spid="92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p:bldP spid="4" grpId="0"/>
      <p:bldP spid="11" grpId="0"/>
      <p:bldP spid="12" grpId="0"/>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547663" y="5229200"/>
            <a:ext cx="6336704"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sz="2000" dirty="0">
                <a:latin typeface="黑体" panose="02010609060101010101" pitchFamily="49" charset="-122"/>
                <a:ea typeface="黑体" panose="02010609060101010101" pitchFamily="49" charset="-122"/>
              </a:rPr>
              <a:t>大</a:t>
            </a:r>
            <a:r>
              <a:rPr lang="zh-CN" altLang="en-US" sz="2000" dirty="0" smtClean="0">
                <a:latin typeface="黑体" panose="02010609060101010101" pitchFamily="49" charset="-122"/>
                <a:ea typeface="黑体" panose="02010609060101010101" pitchFamily="49" charset="-122"/>
              </a:rPr>
              <a:t>数据时代来到来迅猛，众包计算形式“随风潜入夜”，发展飞速，且愈发专业完善</a:t>
            </a:r>
            <a:endParaRPr lang="zh-CN" altLang="en-US" sz="2000" dirty="0">
              <a:latin typeface="黑体" panose="02010609060101010101" pitchFamily="49" charset="-122"/>
              <a:ea typeface="黑体" panose="02010609060101010101" pitchFamily="49" charset="-122"/>
            </a:endParaRPr>
          </a:p>
        </p:txBody>
      </p:sp>
      <p:sp>
        <p:nvSpPr>
          <p:cNvPr id="16" name="右箭头 15"/>
          <p:cNvSpPr/>
          <p:nvPr/>
        </p:nvSpPr>
        <p:spPr>
          <a:xfrm>
            <a:off x="3951562" y="2976587"/>
            <a:ext cx="936104"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309068" y="4341347"/>
            <a:ext cx="2016224" cy="610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Web2.0</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时代的</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论坛形式评价</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系统（</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2004</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矩形 17"/>
          <p:cNvSpPr/>
          <p:nvPr/>
        </p:nvSpPr>
        <p:spPr>
          <a:xfrm>
            <a:off x="5455494" y="4322297"/>
            <a:ext cx="2428873" cy="610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专业完善的</a:t>
            </a:r>
            <a:r>
              <a:rPr lang="en-US" altLang="zh-CN" sz="1600" dirty="0" err="1" smtClean="0">
                <a:latin typeface="Times New Roman" panose="02020603050405020304" pitchFamily="18" charset="0"/>
                <a:ea typeface="黑体" panose="02010609060101010101" pitchFamily="49" charset="-122"/>
                <a:cs typeface="Times New Roman" panose="02020603050405020304" pitchFamily="18" charset="0"/>
              </a:rPr>
              <a:t>mTurk</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众包</a:t>
            </a:r>
            <a:r>
              <a:rPr lang="zh-CN" altLang="zh-CN" sz="1600" dirty="0" smtClean="0">
                <a:latin typeface="Times New Roman" panose="02020603050405020304" pitchFamily="18" charset="0"/>
                <a:ea typeface="黑体" panose="02010609060101010101" pitchFamily="49" charset="-122"/>
                <a:cs typeface="Times New Roman" panose="02020603050405020304" pitchFamily="18" charset="0"/>
              </a:rPr>
              <a:t>系统</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 Amazon</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2005</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85" y="1772816"/>
            <a:ext cx="2934991" cy="240754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3346" y="2060848"/>
            <a:ext cx="3810000" cy="20002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标题 2"/>
          <p:cNvSpPr>
            <a:spLocks noGrp="1"/>
          </p:cNvSpPr>
          <p:nvPr>
            <p:ph type="title"/>
          </p:nvPr>
        </p:nvSpPr>
        <p:spPr>
          <a:xfrm>
            <a:off x="457200" y="-99392"/>
            <a:ext cx="8229600" cy="1143000"/>
          </a:xfrm>
        </p:spPr>
        <p:txBody>
          <a:bodyPr>
            <a:normAutofit fontScale="90000"/>
          </a:bodyPr>
          <a:lstStyle/>
          <a:p>
            <a:pPr>
              <a:defRPr/>
            </a:pPr>
            <a:r>
              <a:rPr lang="zh-CN" altLang="en-US" sz="4400" dirty="0">
                <a:latin typeface="黑体" panose="02010609060101010101" pitchFamily="49" charset="-122"/>
                <a:ea typeface="黑体" panose="02010609060101010101" pitchFamily="49" charset="-122"/>
              </a:rPr>
              <a:t>大数据分析关键技术</a:t>
            </a:r>
            <a:r>
              <a:rPr lang="en-US" altLang="zh-CN" sz="4400" dirty="0">
                <a:latin typeface="黑体" panose="02010609060101010101" pitchFamily="49" charset="-122"/>
                <a:ea typeface="黑体" panose="02010609060101010101" pitchFamily="49" charset="-122"/>
              </a:rPr>
              <a:t/>
            </a:r>
            <a:br>
              <a:rPr lang="en-US" altLang="zh-CN" sz="4400" dirty="0">
                <a:latin typeface="黑体" panose="02010609060101010101" pitchFamily="49" charset="-122"/>
                <a:ea typeface="黑体" panose="02010609060101010101" pitchFamily="49" charset="-122"/>
              </a:rPr>
            </a:br>
            <a:r>
              <a:rPr lang="en-US" altLang="zh-CN" dirty="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众</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包</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计算（</a:t>
            </a:r>
            <a:r>
              <a:rPr lang="en-US" altLang="zh-CN" sz="3600" dirty="0" smtClean="0">
                <a:latin typeface="Times New Roman" panose="02020603050405020304" pitchFamily="18" charset="0"/>
                <a:ea typeface="黑体" panose="02010609060101010101" pitchFamily="49" charset="-122"/>
                <a:cs typeface="Times New Roman" panose="02020603050405020304" pitchFamily="18" charset="0"/>
              </a:rPr>
              <a:t>Crowdsourcing</a:t>
            </a:r>
            <a:r>
              <a:rPr lang="zh-CN" altLang="en-US" sz="3600" dirty="0" smtClean="0">
                <a:latin typeface="黑体" panose="02010609060101010101" pitchFamily="49" charset="-122"/>
                <a:ea typeface="黑体" panose="02010609060101010101" pitchFamily="49" charset="-122"/>
              </a:rPr>
              <a:t>）</a:t>
            </a:r>
            <a:endParaRPr lang="zh-CN" altLang="en-US" sz="3600" dirty="0"/>
          </a:p>
        </p:txBody>
      </p:sp>
    </p:spTree>
    <p:extLst>
      <p:ext uri="{BB962C8B-B14F-4D97-AF65-F5344CB8AC3E}">
        <p14:creationId xmlns:p14="http://schemas.microsoft.com/office/powerpoint/2010/main" val="3031895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243"/>
                                        </p:tgtEl>
                                        <p:attrNameLst>
                                          <p:attrName>style.visibility</p:attrName>
                                        </p:attrNameLst>
                                      </p:cBhvr>
                                      <p:to>
                                        <p:strVal val="visible"/>
                                      </p:to>
                                    </p:set>
                                    <p:animEffect transition="in" filter="wipe(down)">
                                      <p:cBhvr>
                                        <p:cTn id="20" dur="500"/>
                                        <p:tgtEl>
                                          <p:spTgt spid="1024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974" y="1124744"/>
            <a:ext cx="5925638" cy="54174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996952"/>
            <a:ext cx="6716902" cy="33407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 name="标题 2"/>
          <p:cNvSpPr>
            <a:spLocks noGrp="1"/>
          </p:cNvSpPr>
          <p:nvPr>
            <p:ph type="title"/>
          </p:nvPr>
        </p:nvSpPr>
        <p:spPr>
          <a:xfrm>
            <a:off x="457200" y="-99392"/>
            <a:ext cx="8229600" cy="1143000"/>
          </a:xfrm>
        </p:spPr>
        <p:txBody>
          <a:bodyPr>
            <a:normAutofit fontScale="90000"/>
          </a:bodyPr>
          <a:lstStyle/>
          <a:p>
            <a:pPr>
              <a:defRPr/>
            </a:pPr>
            <a:r>
              <a:rPr lang="zh-CN" altLang="en-US" sz="4400" dirty="0">
                <a:latin typeface="黑体" panose="02010609060101010101" pitchFamily="49" charset="-122"/>
                <a:ea typeface="黑体" panose="02010609060101010101" pitchFamily="49" charset="-122"/>
              </a:rPr>
              <a:t>大数据分析关键技术</a:t>
            </a:r>
            <a:r>
              <a:rPr lang="en-US" altLang="zh-CN" sz="4400" dirty="0">
                <a:latin typeface="黑体" panose="02010609060101010101" pitchFamily="49" charset="-122"/>
                <a:ea typeface="黑体" panose="02010609060101010101" pitchFamily="49" charset="-122"/>
              </a:rPr>
              <a:t/>
            </a:r>
            <a:br>
              <a:rPr lang="en-US" altLang="zh-CN" sz="4400" dirty="0">
                <a:latin typeface="黑体" panose="02010609060101010101" pitchFamily="49" charset="-122"/>
                <a:ea typeface="黑体" panose="02010609060101010101" pitchFamily="49" charset="-122"/>
              </a:rPr>
            </a:br>
            <a:r>
              <a:rPr lang="en-US" altLang="zh-CN" dirty="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众</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包</a:t>
            </a:r>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计算的应用</a:t>
            </a:r>
            <a:endParaRPr lang="zh-CN" altLang="en-US" sz="3600" dirty="0"/>
          </a:p>
        </p:txBody>
      </p:sp>
    </p:spTree>
    <p:extLst>
      <p:ext uri="{BB962C8B-B14F-4D97-AF65-F5344CB8AC3E}">
        <p14:creationId xmlns:p14="http://schemas.microsoft.com/office/powerpoint/2010/main" val="1415971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内容占位符 4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60016" y="1340768"/>
            <a:ext cx="4376480" cy="4933487"/>
          </a:xfrm>
        </p:spPr>
      </p:pic>
      <p:grpSp>
        <p:nvGrpSpPr>
          <p:cNvPr id="36" name="Group 17"/>
          <p:cNvGrpSpPr>
            <a:grpSpLocks/>
          </p:cNvGrpSpPr>
          <p:nvPr/>
        </p:nvGrpSpPr>
        <p:grpSpPr bwMode="auto">
          <a:xfrm>
            <a:off x="179511" y="1145842"/>
            <a:ext cx="4320480" cy="4153404"/>
            <a:chOff x="1845438" y="1019306"/>
            <a:chExt cx="6727049" cy="3012933"/>
          </a:xfrm>
        </p:grpSpPr>
        <p:sp>
          <p:nvSpPr>
            <p:cNvPr id="38" name="TextBox 37"/>
            <p:cNvSpPr txBox="1"/>
            <p:nvPr/>
          </p:nvSpPr>
          <p:spPr>
            <a:xfrm>
              <a:off x="1857315" y="1571612"/>
              <a:ext cx="6715172" cy="2460627"/>
            </a:xfrm>
            <a:prstGeom prst="rect">
              <a:avLst/>
            </a:prstGeom>
            <a:solidFill>
              <a:sysClr val="window" lastClr="FFFFFF"/>
            </a:solidFill>
            <a:ln>
              <a:solidFill>
                <a:sysClr val="window" lastClr="FFFFFF">
                  <a:lumMod val="75000"/>
                </a:sysClr>
              </a:solidFill>
            </a:ln>
            <a:scene3d>
              <a:camera prst="orthographicFront"/>
              <a:lightRig rig="threePt" dir="t"/>
            </a:scene3d>
            <a:sp3d>
              <a:bevelT w="114300" prst="hardEdge"/>
            </a:sp3d>
          </p:spPr>
          <p:txBody>
            <a:bodyPr lIns="540000" tIns="180000" bIns="180000">
              <a:spAutoFit/>
            </a:bodyPr>
            <a:lstStyle/>
            <a:p>
              <a:pPr lvl="0">
                <a:lnSpc>
                  <a:spcPct val="120000"/>
                </a:lnSpc>
                <a:buSzPct val="50000"/>
                <a:buFont typeface="Wingdings" pitchFamily="2" charset="2"/>
                <a:buChar char="l"/>
                <a:defRPr/>
              </a:pPr>
              <a:r>
                <a:rPr lang="zh-CN" altLang="en-US" sz="2400" b="1" kern="0" dirty="0">
                  <a:solidFill>
                    <a:srgbClr val="1F497D"/>
                  </a:solidFill>
                  <a:latin typeface="+mj-ea"/>
                  <a:ea typeface="+mj-ea"/>
                </a:rPr>
                <a:t>把计算机嵌入到环境或日常工具中</a:t>
              </a:r>
              <a:r>
                <a:rPr lang="zh-CN" altLang="en-US" sz="2400" b="1" kern="0" dirty="0" smtClean="0">
                  <a:solidFill>
                    <a:srgbClr val="1F497D"/>
                  </a:solidFill>
                  <a:latin typeface="+mj-ea"/>
                  <a:ea typeface="+mj-ea"/>
                </a:rPr>
                <a:t>去</a:t>
              </a:r>
              <a:endParaRPr lang="en-US" altLang="zh-CN" sz="2400" b="1" kern="0" dirty="0" smtClean="0">
                <a:solidFill>
                  <a:srgbClr val="1F497D"/>
                </a:solidFill>
                <a:latin typeface="+mj-ea"/>
                <a:ea typeface="+mj-ea"/>
              </a:endParaRPr>
            </a:p>
            <a:p>
              <a:pPr lvl="0">
                <a:lnSpc>
                  <a:spcPct val="120000"/>
                </a:lnSpc>
                <a:buSzPct val="50000"/>
                <a:buFont typeface="Wingdings" pitchFamily="2" charset="2"/>
                <a:buChar char="l"/>
                <a:defRPr/>
              </a:pPr>
              <a:r>
                <a:rPr lang="zh-CN" altLang="en-US" sz="2400" b="1" kern="0" dirty="0">
                  <a:solidFill>
                    <a:srgbClr val="1F497D"/>
                  </a:solidFill>
                  <a:latin typeface="+mj-ea"/>
                  <a:ea typeface="+mj-ea"/>
                </a:rPr>
                <a:t>计算机本身从人们的视线中</a:t>
              </a:r>
              <a:r>
                <a:rPr lang="zh-CN" altLang="en-US" sz="2400" b="1" kern="0" dirty="0" smtClean="0">
                  <a:solidFill>
                    <a:srgbClr val="1F497D"/>
                  </a:solidFill>
                  <a:latin typeface="+mj-ea"/>
                  <a:ea typeface="+mj-ea"/>
                </a:rPr>
                <a:t>消失</a:t>
              </a:r>
              <a:endParaRPr lang="en-US" altLang="zh-CN" sz="2400" b="1" kern="0" dirty="0" smtClean="0">
                <a:solidFill>
                  <a:srgbClr val="1F497D"/>
                </a:solidFill>
                <a:latin typeface="+mj-ea"/>
                <a:ea typeface="+mj-ea"/>
              </a:endParaRPr>
            </a:p>
            <a:p>
              <a:pPr lvl="0">
                <a:lnSpc>
                  <a:spcPct val="120000"/>
                </a:lnSpc>
                <a:buSzPct val="50000"/>
                <a:buFont typeface="Wingdings" pitchFamily="2" charset="2"/>
                <a:buChar char="l"/>
                <a:defRPr/>
              </a:pPr>
              <a:r>
                <a:rPr lang="zh-CN" altLang="en-US" sz="2400" b="1" kern="0" dirty="0">
                  <a:solidFill>
                    <a:srgbClr val="1F497D"/>
                  </a:solidFill>
                  <a:latin typeface="+mj-ea"/>
                  <a:ea typeface="+mj-ea"/>
                </a:rPr>
                <a:t>让人们注意的中心回归到要完成的任务本身</a:t>
              </a:r>
              <a:endParaRPr kumimoji="0" lang="en-US" altLang="zh-CN" sz="2400" b="1" i="0" u="none" strike="noStrike" kern="0" cap="none" spc="0" normalizeH="0" baseline="0" noProof="0" dirty="0" smtClean="0">
                <a:ln>
                  <a:noFill/>
                </a:ln>
                <a:solidFill>
                  <a:srgbClr val="1F497D"/>
                </a:solidFill>
                <a:effectLst/>
                <a:uLnTx/>
                <a:uFillTx/>
                <a:latin typeface="+mj-ea"/>
                <a:ea typeface="+mj-ea"/>
              </a:endParaRPr>
            </a:p>
            <a:p>
              <a:pPr marL="0" marR="0" lvl="0" indent="0" defTabSz="914400" eaLnBrk="1" fontAlgn="auto" latinLnBrk="0" hangingPunct="1">
                <a:lnSpc>
                  <a:spcPct val="120000"/>
                </a:lnSpc>
                <a:spcBef>
                  <a:spcPts val="0"/>
                </a:spcBef>
                <a:spcAft>
                  <a:spcPts val="0"/>
                </a:spcAft>
                <a:buClrTx/>
                <a:buSzPct val="50000"/>
                <a:buFont typeface="Wingdings" pitchFamily="2" charset="2"/>
                <a:buChar char="l"/>
                <a:tabLst/>
                <a:defRPr/>
              </a:pPr>
              <a:endParaRPr kumimoji="0" lang="zh-CN" altLang="en-US" sz="2000" b="1" i="0" u="none" strike="noStrike" kern="0" cap="none" spc="0" normalizeH="0" baseline="0" noProof="0" dirty="0">
                <a:ln>
                  <a:noFill/>
                </a:ln>
                <a:solidFill>
                  <a:srgbClr val="1F497D"/>
                </a:solidFill>
                <a:effectLst/>
                <a:uLnTx/>
                <a:uFillTx/>
                <a:latin typeface="华文中宋" pitchFamily="2" charset="-122"/>
                <a:ea typeface="华文中宋" pitchFamily="2" charset="-122"/>
              </a:endParaRPr>
            </a:p>
          </p:txBody>
        </p:sp>
        <p:sp>
          <p:nvSpPr>
            <p:cNvPr id="39" name="Rounded Rectangle 19"/>
            <p:cNvSpPr/>
            <p:nvPr/>
          </p:nvSpPr>
          <p:spPr bwMode="auto">
            <a:xfrm>
              <a:off x="1845438" y="1019306"/>
              <a:ext cx="6727047" cy="522297"/>
            </a:xfrm>
            <a:prstGeom prst="roundRect">
              <a:avLst/>
            </a:prstGeom>
            <a:solidFill>
              <a:srgbClr val="4F81BD"/>
            </a:solidFill>
            <a:ln w="38100" cap="flat" cmpd="sng" algn="ctr">
              <a:noFill/>
              <a:prstDash val="soli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180000" rIns="180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800" kern="0" dirty="0" smtClean="0">
                  <a:solidFill>
                    <a:sysClr val="window" lastClr="FFFFFF"/>
                  </a:solidFill>
                  <a:effectLst>
                    <a:outerShdw blurRad="38100" dist="38100" dir="2700000" algn="tl">
                      <a:srgbClr val="000000">
                        <a:alpha val="43137"/>
                      </a:srgbClr>
                    </a:outerShdw>
                  </a:effectLst>
                  <a:latin typeface="黑体" pitchFamily="49" charset="-122"/>
                  <a:ea typeface="黑体" pitchFamily="49" charset="-122"/>
                </a:rPr>
                <a:t>普适计算</a:t>
              </a:r>
              <a:endParaRPr kumimoji="1" lang="zh-CN" altLang="en-US" sz="24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黑体" pitchFamily="49" charset="-122"/>
                <a:ea typeface="黑体" pitchFamily="49" charset="-122"/>
              </a:endParaRPr>
            </a:p>
          </p:txBody>
        </p:sp>
      </p:grpSp>
      <p:grpSp>
        <p:nvGrpSpPr>
          <p:cNvPr id="40" name="Group 17"/>
          <p:cNvGrpSpPr>
            <a:grpSpLocks/>
          </p:cNvGrpSpPr>
          <p:nvPr/>
        </p:nvGrpSpPr>
        <p:grpSpPr bwMode="auto">
          <a:xfrm>
            <a:off x="179512" y="1926882"/>
            <a:ext cx="4320480" cy="4375004"/>
            <a:chOff x="1845438" y="1019306"/>
            <a:chExt cx="6727049" cy="3173686"/>
          </a:xfrm>
        </p:grpSpPr>
        <p:sp>
          <p:nvSpPr>
            <p:cNvPr id="41" name="TextBox 40"/>
            <p:cNvSpPr txBox="1"/>
            <p:nvPr/>
          </p:nvSpPr>
          <p:spPr>
            <a:xfrm>
              <a:off x="1857315" y="1571612"/>
              <a:ext cx="6715172" cy="2621380"/>
            </a:xfrm>
            <a:prstGeom prst="rect">
              <a:avLst/>
            </a:prstGeom>
            <a:solidFill>
              <a:sysClr val="window" lastClr="FFFFFF"/>
            </a:solidFill>
            <a:ln>
              <a:solidFill>
                <a:sysClr val="window" lastClr="FFFFFF">
                  <a:lumMod val="75000"/>
                </a:sysClr>
              </a:solidFill>
            </a:ln>
            <a:scene3d>
              <a:camera prst="orthographicFront"/>
              <a:lightRig rig="threePt" dir="t"/>
            </a:scene3d>
            <a:sp3d>
              <a:bevelT w="114300" prst="hardEdge"/>
            </a:sp3d>
          </p:spPr>
          <p:txBody>
            <a:bodyPr lIns="540000" tIns="180000" bIns="180000">
              <a:spAutoFit/>
            </a:bodyPr>
            <a:lstStyle/>
            <a:p>
              <a:pPr lvl="0">
                <a:lnSpc>
                  <a:spcPct val="120000"/>
                </a:lnSpc>
                <a:buSzPct val="50000"/>
                <a:buFont typeface="Wingdings" pitchFamily="2" charset="2"/>
                <a:buChar char="l"/>
                <a:defRPr/>
              </a:pPr>
              <a:r>
                <a:rPr lang="zh-CN" altLang="en-US" sz="2400" b="1" kern="0" dirty="0">
                  <a:solidFill>
                    <a:srgbClr val="1F497D"/>
                  </a:solidFill>
                  <a:latin typeface="+mj-ea"/>
                  <a:ea typeface="+mj-ea"/>
                </a:rPr>
                <a:t>不必显式地使用计算机等设备进行计算，就能获取需要的信息</a:t>
              </a:r>
              <a:endParaRPr lang="en-US" altLang="zh-CN" sz="2400" b="1" kern="0" dirty="0">
                <a:solidFill>
                  <a:srgbClr val="1F497D"/>
                </a:solidFill>
                <a:latin typeface="+mj-ea"/>
                <a:ea typeface="+mj-ea"/>
              </a:endParaRPr>
            </a:p>
            <a:p>
              <a:pPr lvl="0">
                <a:lnSpc>
                  <a:spcPct val="120000"/>
                </a:lnSpc>
                <a:buSzPct val="50000"/>
                <a:buFont typeface="Wingdings" pitchFamily="2" charset="2"/>
                <a:buChar char="l"/>
                <a:defRPr/>
              </a:pPr>
              <a:r>
                <a:rPr lang="zh-CN" altLang="en-US" sz="2400" b="1" kern="0" dirty="0" smtClean="0">
                  <a:solidFill>
                    <a:srgbClr val="1F497D"/>
                  </a:solidFill>
                  <a:latin typeface="+mj-ea"/>
                  <a:ea typeface="+mj-ea"/>
                </a:rPr>
                <a:t>必要条件</a:t>
              </a:r>
              <a:endParaRPr lang="en-US" altLang="zh-CN" sz="2400" b="1" kern="0" dirty="0" smtClean="0">
                <a:solidFill>
                  <a:srgbClr val="1F497D"/>
                </a:solidFill>
                <a:latin typeface="+mj-ea"/>
                <a:ea typeface="+mj-ea"/>
              </a:endParaRPr>
            </a:p>
            <a:p>
              <a:pPr lvl="1">
                <a:lnSpc>
                  <a:spcPct val="120000"/>
                </a:lnSpc>
                <a:buSzPct val="50000"/>
                <a:buFont typeface="Wingdings" pitchFamily="2" charset="2"/>
                <a:buChar char="l"/>
                <a:defRPr/>
              </a:pPr>
              <a:r>
                <a:rPr lang="zh-CN" altLang="en-US" sz="2000" b="1" kern="0" dirty="0">
                  <a:solidFill>
                    <a:srgbClr val="1F497D"/>
                  </a:solidFill>
                  <a:latin typeface="+mj-ea"/>
                  <a:ea typeface="+mj-ea"/>
                </a:rPr>
                <a:t>功能简单、价格低廉的设备必须广泛</a:t>
              </a:r>
              <a:r>
                <a:rPr lang="zh-CN" altLang="en-US" sz="2000" b="1" kern="0" dirty="0" smtClean="0">
                  <a:solidFill>
                    <a:srgbClr val="1F497D"/>
                  </a:solidFill>
                  <a:latin typeface="+mj-ea"/>
                  <a:ea typeface="+mj-ea"/>
                </a:rPr>
                <a:t>存在</a:t>
              </a:r>
              <a:endParaRPr lang="en-US" altLang="zh-CN" sz="2000" b="1" kern="0" dirty="0" smtClean="0">
                <a:solidFill>
                  <a:srgbClr val="1F497D"/>
                </a:solidFill>
                <a:latin typeface="+mj-ea"/>
                <a:ea typeface="+mj-ea"/>
              </a:endParaRPr>
            </a:p>
            <a:p>
              <a:pPr lvl="1">
                <a:lnSpc>
                  <a:spcPct val="120000"/>
                </a:lnSpc>
                <a:buSzPct val="50000"/>
                <a:buFont typeface="Wingdings" pitchFamily="2" charset="2"/>
                <a:buChar char="l"/>
                <a:defRPr/>
              </a:pPr>
              <a:r>
                <a:rPr lang="zh-CN" altLang="en-US" sz="2000" b="1" kern="0" dirty="0">
                  <a:solidFill>
                    <a:srgbClr val="1F497D"/>
                  </a:solidFill>
                  <a:latin typeface="+mj-ea"/>
                  <a:ea typeface="+mj-ea"/>
                </a:rPr>
                <a:t>必须有一个允许这些设备无缝通信的</a:t>
              </a:r>
              <a:r>
                <a:rPr lang="zh-CN" altLang="en-US" sz="2000" b="1" kern="0" dirty="0" smtClean="0">
                  <a:solidFill>
                    <a:srgbClr val="1F497D"/>
                  </a:solidFill>
                  <a:latin typeface="+mj-ea"/>
                  <a:ea typeface="+mj-ea"/>
                </a:rPr>
                <a:t>架构</a:t>
              </a:r>
              <a:endParaRPr lang="en-US" altLang="zh-CN" sz="2000" b="1" kern="0" dirty="0" smtClean="0">
                <a:solidFill>
                  <a:srgbClr val="1F497D"/>
                </a:solidFill>
                <a:latin typeface="+mj-ea"/>
                <a:ea typeface="+mj-ea"/>
              </a:endParaRPr>
            </a:p>
          </p:txBody>
        </p:sp>
        <p:sp>
          <p:nvSpPr>
            <p:cNvPr id="42" name="Rounded Rectangle 19"/>
            <p:cNvSpPr/>
            <p:nvPr/>
          </p:nvSpPr>
          <p:spPr bwMode="auto">
            <a:xfrm>
              <a:off x="1845438" y="1019306"/>
              <a:ext cx="6727047" cy="522298"/>
            </a:xfrm>
            <a:prstGeom prst="roundRect">
              <a:avLst/>
            </a:prstGeom>
            <a:solidFill>
              <a:srgbClr val="4F81BD"/>
            </a:solidFill>
            <a:ln w="38100" cap="flat" cmpd="sng" algn="ctr">
              <a:noFill/>
              <a:prstDash val="soli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180000" rIns="180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黑体" pitchFamily="49" charset="-122"/>
                  <a:ea typeface="黑体" pitchFamily="49" charset="-122"/>
                </a:rPr>
                <a:t>Invisible</a:t>
              </a:r>
              <a:r>
                <a:rPr kumimoji="1" lang="en-US" altLang="zh-CN" sz="2400" b="0" i="0" u="none" strike="noStrike" kern="0" cap="none" spc="0" normalizeH="0" noProof="0" dirty="0" smtClean="0">
                  <a:ln>
                    <a:noFill/>
                  </a:ln>
                  <a:solidFill>
                    <a:sysClr val="window" lastClr="FFFFFF"/>
                  </a:solidFill>
                  <a:effectLst>
                    <a:outerShdw blurRad="38100" dist="38100" dir="2700000" algn="tl">
                      <a:srgbClr val="000000">
                        <a:alpha val="43137"/>
                      </a:srgbClr>
                    </a:outerShdw>
                  </a:effectLst>
                  <a:uLnTx/>
                  <a:uFillTx/>
                  <a:latin typeface="黑体" pitchFamily="49" charset="-122"/>
                  <a:ea typeface="黑体" pitchFamily="49" charset="-122"/>
                </a:rPr>
                <a:t> Computing</a:t>
              </a:r>
              <a:endParaRPr kumimoji="1" lang="zh-CN" altLang="en-US" sz="24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黑体" pitchFamily="49" charset="-122"/>
                <a:ea typeface="黑体" pitchFamily="49" charset="-122"/>
              </a:endParaRPr>
            </a:p>
          </p:txBody>
        </p:sp>
      </p:grpSp>
      <p:grpSp>
        <p:nvGrpSpPr>
          <p:cNvPr id="43" name="Group 17"/>
          <p:cNvGrpSpPr>
            <a:grpSpLocks/>
          </p:cNvGrpSpPr>
          <p:nvPr/>
        </p:nvGrpSpPr>
        <p:grpSpPr bwMode="auto">
          <a:xfrm>
            <a:off x="179512" y="2703730"/>
            <a:ext cx="4320480" cy="3784072"/>
            <a:chOff x="1845438" y="1019306"/>
            <a:chExt cx="6727049" cy="2745016"/>
          </a:xfrm>
        </p:grpSpPr>
        <p:sp>
          <p:nvSpPr>
            <p:cNvPr id="44" name="TextBox 43"/>
            <p:cNvSpPr txBox="1"/>
            <p:nvPr/>
          </p:nvSpPr>
          <p:spPr>
            <a:xfrm>
              <a:off x="1857315" y="1571612"/>
              <a:ext cx="6715172" cy="2192710"/>
            </a:xfrm>
            <a:prstGeom prst="rect">
              <a:avLst/>
            </a:prstGeom>
            <a:solidFill>
              <a:sysClr val="window" lastClr="FFFFFF"/>
            </a:solidFill>
            <a:ln>
              <a:solidFill>
                <a:sysClr val="window" lastClr="FFFFFF">
                  <a:lumMod val="75000"/>
                </a:sysClr>
              </a:solidFill>
            </a:ln>
            <a:scene3d>
              <a:camera prst="orthographicFront"/>
              <a:lightRig rig="threePt" dir="t"/>
            </a:scene3d>
            <a:sp3d>
              <a:bevelT w="114300" prst="hardEdge"/>
            </a:sp3d>
          </p:spPr>
          <p:txBody>
            <a:bodyPr lIns="540000" tIns="180000" bIns="180000">
              <a:spAutoFit/>
            </a:bodyPr>
            <a:lstStyle/>
            <a:p>
              <a:pPr lvl="0">
                <a:lnSpc>
                  <a:spcPct val="120000"/>
                </a:lnSpc>
                <a:buSzPct val="50000"/>
                <a:buFont typeface="Wingdings" pitchFamily="2" charset="2"/>
                <a:buChar char="l"/>
                <a:defRPr/>
              </a:pPr>
              <a:r>
                <a:rPr lang="en-US" altLang="zh-CN" sz="2400" b="1" kern="0" dirty="0" smtClean="0">
                  <a:solidFill>
                    <a:srgbClr val="1F497D"/>
                  </a:solidFill>
                  <a:latin typeface="+mj-ea"/>
                  <a:ea typeface="+mj-ea"/>
                </a:rPr>
                <a:t>Anytime</a:t>
              </a:r>
            </a:p>
            <a:p>
              <a:pPr lvl="0">
                <a:lnSpc>
                  <a:spcPct val="120000"/>
                </a:lnSpc>
                <a:buSzPct val="50000"/>
                <a:buFont typeface="Wingdings" pitchFamily="2" charset="2"/>
                <a:buChar char="l"/>
                <a:defRPr/>
              </a:pPr>
              <a:r>
                <a:rPr lang="en-US" altLang="zh-CN" sz="2400" b="1" kern="0" dirty="0" smtClean="0">
                  <a:solidFill>
                    <a:srgbClr val="1F497D"/>
                  </a:solidFill>
                  <a:latin typeface="+mj-ea"/>
                  <a:ea typeface="+mj-ea"/>
                </a:rPr>
                <a:t>Anywhere</a:t>
              </a:r>
            </a:p>
            <a:p>
              <a:pPr lvl="0">
                <a:lnSpc>
                  <a:spcPct val="120000"/>
                </a:lnSpc>
                <a:buSzPct val="50000"/>
                <a:buFont typeface="Wingdings" pitchFamily="2" charset="2"/>
                <a:buChar char="l"/>
                <a:defRPr/>
              </a:pPr>
              <a:r>
                <a:rPr lang="en-US" altLang="zh-CN" sz="2400" b="1" kern="0" dirty="0" smtClean="0">
                  <a:solidFill>
                    <a:srgbClr val="1F497D"/>
                  </a:solidFill>
                  <a:latin typeface="+mj-ea"/>
                  <a:ea typeface="+mj-ea"/>
                </a:rPr>
                <a:t>Anyone</a:t>
              </a:r>
            </a:p>
            <a:p>
              <a:pPr lvl="0">
                <a:lnSpc>
                  <a:spcPct val="120000"/>
                </a:lnSpc>
                <a:buSzPct val="50000"/>
                <a:buFont typeface="Wingdings" pitchFamily="2" charset="2"/>
                <a:buChar char="l"/>
                <a:defRPr/>
              </a:pPr>
              <a:r>
                <a:rPr lang="en-US" altLang="zh-CN" sz="2400" b="1" kern="0" dirty="0" smtClean="0">
                  <a:solidFill>
                    <a:srgbClr val="1F497D"/>
                  </a:solidFill>
                  <a:latin typeface="+mj-ea"/>
                  <a:ea typeface="+mj-ea"/>
                </a:rPr>
                <a:t>Anything</a:t>
              </a:r>
            </a:p>
            <a:p>
              <a:pPr lvl="0">
                <a:lnSpc>
                  <a:spcPct val="120000"/>
                </a:lnSpc>
                <a:buSzPct val="50000"/>
                <a:defRPr/>
              </a:pPr>
              <a:endParaRPr lang="en-US" altLang="zh-CN" sz="2400" b="1" kern="0" dirty="0">
                <a:solidFill>
                  <a:srgbClr val="1F497D"/>
                </a:solidFill>
                <a:latin typeface="+mj-ea"/>
                <a:ea typeface="+mj-ea"/>
              </a:endParaRPr>
            </a:p>
            <a:p>
              <a:pPr lvl="0">
                <a:lnSpc>
                  <a:spcPct val="120000"/>
                </a:lnSpc>
                <a:buSzPct val="50000"/>
                <a:buFont typeface="Wingdings" pitchFamily="2" charset="2"/>
                <a:buChar char="l"/>
                <a:defRPr/>
              </a:pPr>
              <a:endParaRPr lang="en-US" altLang="zh-CN" sz="2400" b="1" kern="0" dirty="0">
                <a:solidFill>
                  <a:srgbClr val="1F497D"/>
                </a:solidFill>
                <a:latin typeface="+mj-ea"/>
                <a:ea typeface="+mj-ea"/>
              </a:endParaRPr>
            </a:p>
          </p:txBody>
        </p:sp>
        <p:sp>
          <p:nvSpPr>
            <p:cNvPr id="45" name="Rounded Rectangle 19"/>
            <p:cNvSpPr/>
            <p:nvPr/>
          </p:nvSpPr>
          <p:spPr bwMode="auto">
            <a:xfrm>
              <a:off x="1845438" y="1019306"/>
              <a:ext cx="6727047" cy="522298"/>
            </a:xfrm>
            <a:prstGeom prst="roundRect">
              <a:avLst/>
            </a:prstGeom>
            <a:solidFill>
              <a:srgbClr val="4F81BD"/>
            </a:solidFill>
            <a:ln w="38100" cap="flat" cmpd="sng" algn="ctr">
              <a:noFill/>
              <a:prstDash val="soli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180000" rIns="180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kern="0" dirty="0" err="1" smtClean="0">
                  <a:solidFill>
                    <a:sysClr val="window" lastClr="FFFFFF"/>
                  </a:solidFill>
                  <a:effectLst>
                    <a:outerShdw blurRad="38100" dist="38100" dir="2700000" algn="tl">
                      <a:srgbClr val="000000">
                        <a:alpha val="43137"/>
                      </a:srgbClr>
                    </a:outerShdw>
                  </a:effectLst>
                  <a:latin typeface="黑体" pitchFamily="49" charset="-122"/>
                  <a:ea typeface="黑体" pitchFamily="49" charset="-122"/>
                </a:rPr>
                <a:t>4A</a:t>
              </a:r>
              <a:endParaRPr kumimoji="1" lang="zh-CN" altLang="en-US" sz="24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黑体" pitchFamily="49" charset="-122"/>
                <a:ea typeface="黑体" pitchFamily="49" charset="-122"/>
              </a:endParaRPr>
            </a:p>
          </p:txBody>
        </p:sp>
      </p:grpSp>
      <p:grpSp>
        <p:nvGrpSpPr>
          <p:cNvPr id="50" name="组合 49"/>
          <p:cNvGrpSpPr/>
          <p:nvPr/>
        </p:nvGrpSpPr>
        <p:grpSpPr>
          <a:xfrm>
            <a:off x="179512" y="3466542"/>
            <a:ext cx="4320480" cy="3021260"/>
            <a:chOff x="3779912" y="2852936"/>
            <a:chExt cx="3960440" cy="2637812"/>
          </a:xfrm>
        </p:grpSpPr>
        <p:sp>
          <p:nvSpPr>
            <p:cNvPr id="49" name="矩形 48"/>
            <p:cNvSpPr/>
            <p:nvPr/>
          </p:nvSpPr>
          <p:spPr>
            <a:xfrm>
              <a:off x="3779912" y="2852936"/>
              <a:ext cx="3960440" cy="26378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圆角矩形 14"/>
            <p:cNvSpPr/>
            <p:nvPr/>
          </p:nvSpPr>
          <p:spPr>
            <a:xfrm>
              <a:off x="3995936" y="3068960"/>
              <a:ext cx="3600400" cy="79208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a:solidFill>
                    <a:srgbClr val="FF0000"/>
                  </a:solidFill>
                  <a:latin typeface="黑体" pitchFamily="49" charset="-122"/>
                  <a:ea typeface="黑体" pitchFamily="49" charset="-122"/>
                </a:rPr>
                <a:t>多个人共享少量的设备</a:t>
              </a:r>
            </a:p>
          </p:txBody>
        </p:sp>
        <p:sp>
          <p:nvSpPr>
            <p:cNvPr id="20" name="圆角矩形 19"/>
            <p:cNvSpPr/>
            <p:nvPr/>
          </p:nvSpPr>
          <p:spPr>
            <a:xfrm>
              <a:off x="3995936" y="4545124"/>
              <a:ext cx="3600400" cy="79208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zh-CN" sz="2400" dirty="0">
                  <a:solidFill>
                    <a:srgbClr val="FF0000"/>
                  </a:solidFill>
                  <a:latin typeface="黑体" pitchFamily="49" charset="-122"/>
                  <a:ea typeface="黑体" pitchFamily="49" charset="-122"/>
                </a:rPr>
                <a:t>一个人拥有多个设备</a:t>
              </a:r>
              <a:endParaRPr lang="zh-CN" altLang="en-US" sz="2400" dirty="0">
                <a:solidFill>
                  <a:srgbClr val="FF0000"/>
                </a:solidFill>
                <a:latin typeface="黑体" pitchFamily="49" charset="-122"/>
                <a:ea typeface="黑体" pitchFamily="49" charset="-122"/>
              </a:endParaRPr>
            </a:p>
          </p:txBody>
        </p:sp>
        <p:sp>
          <p:nvSpPr>
            <p:cNvPr id="19" name="下箭头 18"/>
            <p:cNvSpPr/>
            <p:nvPr/>
          </p:nvSpPr>
          <p:spPr>
            <a:xfrm>
              <a:off x="5472100" y="3933056"/>
              <a:ext cx="648072" cy="504056"/>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pic>
        <p:nvPicPr>
          <p:cNvPr id="51" name="图片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605" y="2155722"/>
            <a:ext cx="4394891" cy="3145486"/>
          </a:xfrm>
          <a:prstGeom prst="rect">
            <a:avLst/>
          </a:prstGeom>
        </p:spPr>
      </p:pic>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7016" y="1859265"/>
            <a:ext cx="4481488" cy="3657967"/>
          </a:xfrm>
          <a:prstGeom prst="rect">
            <a:avLst/>
          </a:prstGeom>
        </p:spPr>
      </p:pic>
      <p:sp>
        <p:nvSpPr>
          <p:cNvPr id="22" name="矩形 21"/>
          <p:cNvSpPr/>
          <p:nvPr/>
        </p:nvSpPr>
        <p:spPr>
          <a:xfrm>
            <a:off x="1374656" y="0"/>
            <a:ext cx="5501600" cy="1138773"/>
          </a:xfrm>
          <a:prstGeom prst="rect">
            <a:avLst/>
          </a:prstGeom>
        </p:spPr>
        <p:txBody>
          <a:bodyPr wrap="square">
            <a:spAutoFit/>
          </a:bodyPr>
          <a:lstStyle/>
          <a:p>
            <a:r>
              <a:rPr lang="zh-CN" altLang="zh-CN" sz="4000" dirty="0" smtClean="0">
                <a:solidFill>
                  <a:schemeClr val="bg1"/>
                </a:solidFill>
                <a:latin typeface="黑体" panose="02010609060101010101" pitchFamily="49" charset="-122"/>
                <a:ea typeface="黑体" panose="02010609060101010101" pitchFamily="49" charset="-122"/>
              </a:rPr>
              <a:t>大数据的</a:t>
            </a:r>
            <a:r>
              <a:rPr lang="zh-CN" altLang="en-US" sz="4000" dirty="0" smtClean="0">
                <a:solidFill>
                  <a:schemeClr val="bg1"/>
                </a:solidFill>
                <a:latin typeface="黑体" panose="02010609060101010101" pitchFamily="49" charset="-122"/>
                <a:ea typeface="黑体" panose="02010609060101010101" pitchFamily="49" charset="-122"/>
              </a:rPr>
              <a:t>背景意义</a:t>
            </a:r>
            <a:endParaRPr lang="en-US" altLang="zh-CN" sz="4000" dirty="0" smtClean="0">
              <a:solidFill>
                <a:schemeClr val="bg1"/>
              </a:solidFill>
              <a:latin typeface="黑体" panose="02010609060101010101" pitchFamily="49" charset="-122"/>
              <a:ea typeface="黑体" panose="02010609060101010101" pitchFamily="49" charset="-122"/>
            </a:endParaRPr>
          </a:p>
          <a:p>
            <a:r>
              <a:rPr lang="en-US" altLang="zh-CN" sz="2800" dirty="0" smtClean="0">
                <a:solidFill>
                  <a:schemeClr val="bg1"/>
                </a:solidFill>
                <a:latin typeface="黑体" panose="02010609060101010101" pitchFamily="49" charset="-122"/>
                <a:ea typeface="黑体" panose="02010609060101010101" pitchFamily="49" charset="-122"/>
              </a:rPr>
              <a:t>		——</a:t>
            </a:r>
            <a:r>
              <a:rPr lang="zh-CN" altLang="en-US" sz="2800" dirty="0">
                <a:solidFill>
                  <a:schemeClr val="bg1"/>
                </a:solidFill>
                <a:latin typeface="黑体" panose="02010609060101010101" pitchFamily="49" charset="-122"/>
                <a:ea typeface="黑体" panose="02010609060101010101" pitchFamily="49" charset="-122"/>
              </a:rPr>
              <a:t>感知设备的普及</a:t>
            </a:r>
          </a:p>
        </p:txBody>
      </p:sp>
    </p:spTree>
    <p:extLst>
      <p:ext uri="{BB962C8B-B14F-4D97-AF65-F5344CB8AC3E}">
        <p14:creationId xmlns:p14="http://schemas.microsoft.com/office/powerpoint/2010/main" val="89748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ppt_x"/>
                                          </p:val>
                                        </p:tav>
                                        <p:tav tm="100000">
                                          <p:val>
                                            <p:strVal val="#ppt_x"/>
                                          </p:val>
                                        </p:tav>
                                      </p:tavLst>
                                    </p:anim>
                                    <p:anim calcmode="lin" valueType="num">
                                      <p:cBhvr additive="base">
                                        <p:cTn id="19" dur="500" fill="hold"/>
                                        <p:tgtEl>
                                          <p:spTgt spid="43"/>
                                        </p:tgtEl>
                                        <p:attrNameLst>
                                          <p:attrName>ppt_y</p:attrName>
                                        </p:attrNameLst>
                                      </p:cBhvr>
                                      <p:tavLst>
                                        <p:tav tm="0">
                                          <p:val>
                                            <p:strVal val="1+#ppt_h/2"/>
                                          </p:val>
                                        </p:tav>
                                        <p:tav tm="100000">
                                          <p:val>
                                            <p:strVal val="#ppt_y"/>
                                          </p:val>
                                        </p:tav>
                                      </p:tavLst>
                                    </p:anim>
                                  </p:childTnLst>
                                </p:cTn>
                              </p:par>
                              <p:par>
                                <p:cTn id="20" presetID="1" presetClass="exit" presetSubtype="0" fill="hold" nodeType="withEffect">
                                  <p:stCondLst>
                                    <p:cond delay="0"/>
                                  </p:stCondLst>
                                  <p:childTnLst>
                                    <p:set>
                                      <p:cBhvr>
                                        <p:cTn id="21" dur="1" fill="hold">
                                          <p:stCondLst>
                                            <p:cond delay="0"/>
                                          </p:stCondLst>
                                        </p:cTn>
                                        <p:tgtEl>
                                          <p:spTgt spid="51"/>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ppt_x"/>
                                          </p:val>
                                        </p:tav>
                                        <p:tav tm="100000">
                                          <p:val>
                                            <p:strVal val="#ppt_x"/>
                                          </p:val>
                                        </p:tav>
                                      </p:tavLst>
                                    </p:anim>
                                    <p:anim calcmode="lin" valueType="num">
                                      <p:cBhvr additive="base">
                                        <p:cTn id="3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defRPr/>
            </a:pPr>
            <a:r>
              <a:rPr lang="zh-CN" altLang="en-US" dirty="0">
                <a:latin typeface="黑体" panose="02010609060101010101" pitchFamily="49" charset="-122"/>
                <a:ea typeface="黑体" panose="02010609060101010101" pitchFamily="49" charset="-122"/>
              </a:rPr>
              <a:t>大</a:t>
            </a:r>
            <a:r>
              <a:rPr lang="zh-CN" altLang="en-US" dirty="0" smtClean="0">
                <a:latin typeface="黑体" panose="02010609060101010101" pitchFamily="49" charset="-122"/>
                <a:ea typeface="黑体" panose="02010609060101010101" pitchFamily="49" charset="-122"/>
              </a:rPr>
              <a:t>数据可视化关键技术</a:t>
            </a:r>
            <a:endParaRPr lang="zh-CN" altLang="en-US" sz="3600" dirty="0"/>
          </a:p>
        </p:txBody>
      </p:sp>
      <p:sp>
        <p:nvSpPr>
          <p:cNvPr id="10" name="TextBox 4"/>
          <p:cNvSpPr txBox="1">
            <a:spLocks noChangeArrowheads="1"/>
          </p:cNvSpPr>
          <p:nvPr/>
        </p:nvSpPr>
        <p:spPr bwMode="auto">
          <a:xfrm>
            <a:off x="1763688" y="1340768"/>
            <a:ext cx="5530851" cy="83099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400" dirty="0" smtClean="0">
                <a:latin typeface="黑体" panose="02010609060101010101" pitchFamily="49" charset="-122"/>
                <a:ea typeface="黑体" panose="02010609060101010101" pitchFamily="49" charset="-122"/>
              </a:rPr>
              <a:t>大数据体量</a:t>
            </a:r>
            <a:r>
              <a:rPr lang="zh-CN" altLang="en-US" sz="2400" dirty="0" smtClean="0">
                <a:solidFill>
                  <a:srgbClr val="FF0000"/>
                </a:solidFill>
                <a:latin typeface="黑体" panose="02010609060101010101" pitchFamily="49" charset="-122"/>
                <a:ea typeface="黑体" panose="02010609060101010101" pitchFamily="49" charset="-122"/>
              </a:rPr>
              <a:t>大</a:t>
            </a:r>
            <a:r>
              <a:rPr lang="zh-CN" altLang="en-US" sz="2400" dirty="0" smtClean="0">
                <a:latin typeface="黑体" panose="02010609060101010101" pitchFamily="49" charset="-122"/>
                <a:ea typeface="黑体" panose="02010609060101010101" pitchFamily="49" charset="-122"/>
              </a:rPr>
              <a:t>，构成</a:t>
            </a:r>
            <a:r>
              <a:rPr lang="zh-CN" altLang="en-US" sz="2400" dirty="0" smtClean="0">
                <a:solidFill>
                  <a:srgbClr val="FF0000"/>
                </a:solidFill>
                <a:latin typeface="黑体" panose="02010609060101010101" pitchFamily="49" charset="-122"/>
                <a:ea typeface="黑体" panose="02010609060101010101" pitchFamily="49" charset="-122"/>
              </a:rPr>
              <a:t>杂，</a:t>
            </a:r>
            <a:r>
              <a:rPr lang="zh-CN" altLang="en-US" sz="2400" dirty="0" smtClean="0">
                <a:latin typeface="黑体" panose="02010609060101010101" pitchFamily="49" charset="-122"/>
                <a:ea typeface="黑体" panose="02010609060101010101" pitchFamily="49" charset="-122"/>
              </a:rPr>
              <a:t>维数</a:t>
            </a:r>
            <a:r>
              <a:rPr lang="zh-CN" altLang="en-US" sz="2400" dirty="0" smtClean="0">
                <a:solidFill>
                  <a:srgbClr val="FF0000"/>
                </a:solidFill>
                <a:latin typeface="黑体" panose="02010609060101010101" pitchFamily="49" charset="-122"/>
                <a:ea typeface="黑体" panose="02010609060101010101" pitchFamily="49" charset="-122"/>
              </a:rPr>
              <a:t>高</a:t>
            </a:r>
            <a:r>
              <a:rPr lang="zh-CN" altLang="en-US" sz="2400" dirty="0" smtClean="0">
                <a:latin typeface="黑体" panose="02010609060101010101" pitchFamily="49" charset="-122"/>
                <a:ea typeface="黑体" panose="02010609060101010101" pitchFamily="49" charset="-122"/>
              </a:rPr>
              <a:t>，可视化面临挑战</a:t>
            </a:r>
            <a:endParaRPr lang="zh-CN" altLang="en-US" sz="2400" dirty="0">
              <a:latin typeface="黑体" panose="02010609060101010101" pitchFamily="49" charset="-122"/>
              <a:ea typeface="黑体" panose="02010609060101010101" pitchFamily="49"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6319" y="2484305"/>
            <a:ext cx="285750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5070668"/>
            <a:ext cx="319087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下箭头 3"/>
          <p:cNvSpPr/>
          <p:nvPr/>
        </p:nvSpPr>
        <p:spPr>
          <a:xfrm rot="1950620">
            <a:off x="3052522" y="1860759"/>
            <a:ext cx="72008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下箭头 4"/>
          <p:cNvSpPr/>
          <p:nvPr/>
        </p:nvSpPr>
        <p:spPr>
          <a:xfrm rot="19711183">
            <a:off x="5436095" y="1804686"/>
            <a:ext cx="792088" cy="6192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17" y="4923821"/>
            <a:ext cx="2592288" cy="174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3683" y="2530209"/>
            <a:ext cx="2437446" cy="2236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83568" y="3501008"/>
            <a:ext cx="504056" cy="1569660"/>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海量灾难</a:t>
            </a:r>
            <a:endParaRPr lang="zh-CN" altLang="en-US" sz="2400" dirty="0">
              <a:latin typeface="黑体" panose="02010609060101010101" pitchFamily="49" charset="-122"/>
              <a:ea typeface="黑体" panose="02010609060101010101" pitchFamily="49" charset="-122"/>
            </a:endParaRPr>
          </a:p>
        </p:txBody>
      </p:sp>
      <p:sp>
        <p:nvSpPr>
          <p:cNvPr id="7" name="TextBox 6"/>
          <p:cNvSpPr txBox="1"/>
          <p:nvPr/>
        </p:nvSpPr>
        <p:spPr>
          <a:xfrm>
            <a:off x="8172400" y="3284984"/>
            <a:ext cx="432048" cy="1569660"/>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维数灾难</a:t>
            </a:r>
            <a:endParaRPr lang="zh-CN" altLang="en-US" sz="2400" dirty="0">
              <a:latin typeface="黑体" panose="02010609060101010101" pitchFamily="49" charset="-122"/>
              <a:ea typeface="黑体" panose="02010609060101010101" pitchFamily="49" charset="-122"/>
            </a:endParaRPr>
          </a:p>
        </p:txBody>
      </p:sp>
      <p:sp>
        <p:nvSpPr>
          <p:cNvPr id="20" name="TextBox 4"/>
          <p:cNvSpPr txBox="1">
            <a:spLocks noChangeArrowheads="1"/>
          </p:cNvSpPr>
          <p:nvPr/>
        </p:nvSpPr>
        <p:spPr bwMode="auto">
          <a:xfrm>
            <a:off x="1187624" y="3297731"/>
            <a:ext cx="6480719" cy="1077218"/>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3200" dirty="0" smtClean="0">
                <a:latin typeface="黑体" panose="02010609060101010101" pitchFamily="49" charset="-122"/>
                <a:ea typeface="黑体" panose="02010609060101010101" pitchFamily="49" charset="-122"/>
              </a:rPr>
              <a:t>如此基础上的大数据的可视化交互</a:t>
            </a:r>
            <a:r>
              <a:rPr lang="zh-CN" altLang="en-US" sz="3200" dirty="0">
                <a:latin typeface="黑体" panose="02010609060101010101" pitchFamily="49" charset="-122"/>
                <a:ea typeface="黑体" panose="02010609060101010101" pitchFamily="49" charset="-122"/>
              </a:rPr>
              <a:t>变</a:t>
            </a:r>
            <a:r>
              <a:rPr lang="zh-CN" altLang="en-US" sz="3200" dirty="0" smtClean="0">
                <a:latin typeface="黑体" panose="02010609060101010101" pitchFamily="49" charset="-122"/>
                <a:ea typeface="黑体" panose="02010609060101010101" pitchFamily="49" charset="-122"/>
              </a:rPr>
              <a:t>得更加具有挑战</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41243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1266"/>
                                        </p:tgtEl>
                                        <p:attrNameLst>
                                          <p:attrName>style.visibility</p:attrName>
                                        </p:attrNameLst>
                                      </p:cBhvr>
                                      <p:to>
                                        <p:strVal val="visible"/>
                                      </p:to>
                                    </p:set>
                                    <p:animEffect transition="in" filter="fade">
                                      <p:cBhvr>
                                        <p:cTn id="15" dur="500"/>
                                        <p:tgtEl>
                                          <p:spTgt spid="11266"/>
                                        </p:tgtEl>
                                      </p:cBhvr>
                                    </p:animEffect>
                                  </p:childTnLst>
                                </p:cTn>
                              </p:par>
                              <p:par>
                                <p:cTn id="16" presetID="10" presetClass="entr" presetSubtype="0" fill="hold" nodeType="withEffect">
                                  <p:stCondLst>
                                    <p:cond delay="0"/>
                                  </p:stCondLst>
                                  <p:childTnLst>
                                    <p:set>
                                      <p:cBhvr>
                                        <p:cTn id="17" dur="1" fill="hold">
                                          <p:stCondLst>
                                            <p:cond delay="0"/>
                                          </p:stCondLst>
                                        </p:cTn>
                                        <p:tgtEl>
                                          <p:spTgt spid="11267"/>
                                        </p:tgtEl>
                                        <p:attrNameLst>
                                          <p:attrName>style.visibility</p:attrName>
                                        </p:attrNameLst>
                                      </p:cBhvr>
                                      <p:to>
                                        <p:strVal val="visible"/>
                                      </p:to>
                                    </p:set>
                                    <p:animEffect transition="in" filter="fade">
                                      <p:cBhvr>
                                        <p:cTn id="18" dur="500"/>
                                        <p:tgtEl>
                                          <p:spTgt spid="1126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11269"/>
                                        </p:tgtEl>
                                        <p:attrNameLst>
                                          <p:attrName>style.visibility</p:attrName>
                                        </p:attrNameLst>
                                      </p:cBhvr>
                                      <p:to>
                                        <p:strVal val="visible"/>
                                      </p:to>
                                    </p:set>
                                    <p:animEffect transition="in" filter="fade">
                                      <p:cBhvr>
                                        <p:cTn id="29" dur="500"/>
                                        <p:tgtEl>
                                          <p:spTgt spid="11269"/>
                                        </p:tgtEl>
                                      </p:cBhvr>
                                    </p:animEffect>
                                  </p:childTnLst>
                                </p:cTn>
                              </p:par>
                              <p:par>
                                <p:cTn id="30" presetID="10" presetClass="entr" presetSubtype="0" fill="hold" nodeType="withEffect">
                                  <p:stCondLst>
                                    <p:cond delay="0"/>
                                  </p:stCondLst>
                                  <p:childTnLst>
                                    <p:set>
                                      <p:cBhvr>
                                        <p:cTn id="31" dur="1" fill="hold">
                                          <p:stCondLst>
                                            <p:cond delay="0"/>
                                          </p:stCondLst>
                                        </p:cTn>
                                        <p:tgtEl>
                                          <p:spTgt spid="11268"/>
                                        </p:tgtEl>
                                        <p:attrNameLst>
                                          <p:attrName>style.visibility</p:attrName>
                                        </p:attrNameLst>
                                      </p:cBhvr>
                                      <p:to>
                                        <p:strVal val="visible"/>
                                      </p:to>
                                    </p:set>
                                    <p:animEffect transition="in" filter="fade">
                                      <p:cBhvr>
                                        <p:cTn id="32" dur="500"/>
                                        <p:tgtEl>
                                          <p:spTgt spid="112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P spid="5" grpId="0" animBg="1"/>
      <p:bldP spid="6" grpId="0"/>
      <p:bldP spid="7" grpId="0"/>
      <p:bldP spid="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72790" y="1772816"/>
            <a:ext cx="7358064" cy="2746615"/>
            <a:chOff x="571499" y="1142999"/>
            <a:chExt cx="7358064" cy="2746615"/>
          </a:xfrm>
        </p:grpSpPr>
        <p:grpSp>
          <p:nvGrpSpPr>
            <p:cNvPr id="6" name="组合 14"/>
            <p:cNvGrpSpPr>
              <a:grpSpLocks/>
            </p:cNvGrpSpPr>
            <p:nvPr/>
          </p:nvGrpSpPr>
          <p:grpSpPr bwMode="auto">
            <a:xfrm>
              <a:off x="571500" y="1142999"/>
              <a:ext cx="7358063" cy="693315"/>
              <a:chOff x="714348" y="1142985"/>
              <a:chExt cx="7643866" cy="923363"/>
            </a:xfrm>
          </p:grpSpPr>
          <p:sp>
            <p:nvSpPr>
              <p:cNvPr id="7" name="AutoShape 3"/>
              <p:cNvSpPr>
                <a:spLocks noChangeArrowheads="1"/>
              </p:cNvSpPr>
              <p:nvPr/>
            </p:nvSpPr>
            <p:spPr bwMode="gray">
              <a:xfrm>
                <a:off x="714348" y="1142985"/>
                <a:ext cx="7643866" cy="923363"/>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8" name="AutoShape 4"/>
              <p:cNvSpPr>
                <a:spLocks noChangeArrowheads="1"/>
              </p:cNvSpPr>
              <p:nvPr/>
            </p:nvSpPr>
            <p:spPr bwMode="gray">
              <a:xfrm>
                <a:off x="927665" y="1286752"/>
                <a:ext cx="1507762" cy="696828"/>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r>
                  <a:rPr lang="zh-CN" altLang="en-US" b="1" dirty="0" smtClean="0">
                    <a:solidFill>
                      <a:schemeClr val="bg1"/>
                    </a:solidFill>
                  </a:rPr>
                  <a:t>并行可视化</a:t>
                </a:r>
                <a:endParaRPr lang="en-US" altLang="zh-CN" b="1" dirty="0">
                  <a:solidFill>
                    <a:schemeClr val="bg1"/>
                  </a:solidFill>
                </a:endParaRPr>
              </a:p>
            </p:txBody>
          </p:sp>
          <p:sp>
            <p:nvSpPr>
              <p:cNvPr id="9" name="Freeform 5"/>
              <p:cNvSpPr>
                <a:spLocks/>
              </p:cNvSpPr>
              <p:nvPr/>
            </p:nvSpPr>
            <p:spPr bwMode="gray">
              <a:xfrm>
                <a:off x="940386" y="1336665"/>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sp>
            <p:nvSpPr>
              <p:cNvPr id="11" name="Text Box 7"/>
              <p:cNvSpPr txBox="1">
                <a:spLocks noChangeArrowheads="1"/>
              </p:cNvSpPr>
              <p:nvPr/>
            </p:nvSpPr>
            <p:spPr bwMode="gray">
              <a:xfrm>
                <a:off x="2286000" y="1286752"/>
                <a:ext cx="5791857" cy="696828"/>
              </a:xfrm>
              <a:prstGeom prst="rect">
                <a:avLst/>
              </a:prstGeom>
              <a:noFill/>
              <a:ln w="9525" algn="ctr">
                <a:noFill/>
                <a:miter lim="800000"/>
                <a:headEnd/>
                <a:tailEnd/>
              </a:ln>
            </p:spPr>
            <p:txBody>
              <a:bodyPr>
                <a:spAutoFit/>
              </a:bodyPr>
              <a:lstStyle/>
              <a:p>
                <a:pPr eaLnBrk="0" hangingPunct="0">
                  <a:buFont typeface="Wingdings" pitchFamily="2" charset="2"/>
                  <a:buChar char="l"/>
                  <a:defRPr/>
                </a:pPr>
                <a:endParaRPr lang="en-US" altLang="zh-CN" sz="1400" dirty="0"/>
              </a:p>
              <a:p>
                <a:pPr eaLnBrk="0" hangingPunct="0">
                  <a:defRPr/>
                </a:pPr>
                <a:endParaRPr lang="en-US" altLang="zh-CN" sz="1400" dirty="0">
                  <a:effectLst>
                    <a:outerShdw blurRad="38100" dist="38100" dir="2700000" algn="tl">
                      <a:srgbClr val="C0C0C0"/>
                    </a:outerShdw>
                  </a:effectLst>
                </a:endParaRPr>
              </a:p>
            </p:txBody>
          </p:sp>
        </p:grpSp>
        <p:grpSp>
          <p:nvGrpSpPr>
            <p:cNvPr id="12" name="组合 15"/>
            <p:cNvGrpSpPr>
              <a:grpSpLocks/>
            </p:cNvGrpSpPr>
            <p:nvPr/>
          </p:nvGrpSpPr>
          <p:grpSpPr bwMode="auto">
            <a:xfrm>
              <a:off x="571499" y="2133580"/>
              <a:ext cx="7358064" cy="1756034"/>
              <a:chOff x="714347" y="939972"/>
              <a:chExt cx="7643867" cy="2338909"/>
            </a:xfrm>
          </p:grpSpPr>
          <p:sp>
            <p:nvSpPr>
              <p:cNvPr id="13" name="AutoShape 3"/>
              <p:cNvSpPr>
                <a:spLocks noChangeArrowheads="1"/>
              </p:cNvSpPr>
              <p:nvPr/>
            </p:nvSpPr>
            <p:spPr bwMode="gray">
              <a:xfrm>
                <a:off x="714348" y="939972"/>
                <a:ext cx="7643866" cy="973360"/>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14" name="AutoShape 4"/>
              <p:cNvSpPr>
                <a:spLocks noChangeArrowheads="1"/>
              </p:cNvSpPr>
              <p:nvPr/>
            </p:nvSpPr>
            <p:spPr bwMode="gray">
              <a:xfrm>
                <a:off x="976172" y="1089763"/>
                <a:ext cx="1459256" cy="741418"/>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r>
                  <a:rPr lang="zh-CN" altLang="en-US" b="1" dirty="0">
                    <a:solidFill>
                      <a:schemeClr val="bg1"/>
                    </a:solidFill>
                  </a:rPr>
                  <a:t>体量</a:t>
                </a:r>
                <a:r>
                  <a:rPr lang="zh-CN" altLang="en-US" b="1" dirty="0" smtClean="0">
                    <a:solidFill>
                      <a:schemeClr val="bg1"/>
                    </a:solidFill>
                  </a:rPr>
                  <a:t>可视化</a:t>
                </a:r>
                <a:endParaRPr lang="zh-CN" altLang="en-US" b="1" dirty="0">
                  <a:solidFill>
                    <a:schemeClr val="bg1"/>
                  </a:solidFill>
                </a:endParaRPr>
              </a:p>
            </p:txBody>
          </p:sp>
          <p:sp>
            <p:nvSpPr>
              <p:cNvPr id="15" name="Freeform 5"/>
              <p:cNvSpPr>
                <a:spLocks/>
              </p:cNvSpPr>
              <p:nvPr/>
            </p:nvSpPr>
            <p:spPr bwMode="gray">
              <a:xfrm>
                <a:off x="1015190" y="1140707"/>
                <a:ext cx="608012" cy="592139"/>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sp>
            <p:nvSpPr>
              <p:cNvPr id="23" name="AutoShape 3"/>
              <p:cNvSpPr>
                <a:spLocks noChangeArrowheads="1"/>
              </p:cNvSpPr>
              <p:nvPr/>
            </p:nvSpPr>
            <p:spPr bwMode="gray">
              <a:xfrm>
                <a:off x="714347" y="2342694"/>
                <a:ext cx="7643866" cy="93618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28" name="AutoShape 4"/>
              <p:cNvSpPr>
                <a:spLocks noChangeArrowheads="1"/>
              </p:cNvSpPr>
              <p:nvPr/>
            </p:nvSpPr>
            <p:spPr bwMode="gray">
              <a:xfrm>
                <a:off x="976173" y="2483438"/>
                <a:ext cx="1501631" cy="741418"/>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r>
                  <a:rPr lang="zh-CN" altLang="en-US" b="1" dirty="0" smtClean="0">
                    <a:solidFill>
                      <a:schemeClr val="bg1"/>
                    </a:solidFill>
                  </a:rPr>
                  <a:t>高维可视化</a:t>
                </a:r>
                <a:endParaRPr lang="zh-CN" altLang="en-US" b="1" dirty="0">
                  <a:solidFill>
                    <a:schemeClr val="bg1"/>
                  </a:solidFill>
                </a:endParaRPr>
              </a:p>
            </p:txBody>
          </p:sp>
          <p:sp>
            <p:nvSpPr>
              <p:cNvPr id="33" name="Freeform 5"/>
              <p:cNvSpPr>
                <a:spLocks/>
              </p:cNvSpPr>
              <p:nvPr/>
            </p:nvSpPr>
            <p:spPr bwMode="gray">
              <a:xfrm>
                <a:off x="1015190" y="2483438"/>
                <a:ext cx="608012" cy="592139"/>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grpSp>
      </p:grpSp>
      <p:sp>
        <p:nvSpPr>
          <p:cNvPr id="25" name="标题 1"/>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大</a:t>
            </a:r>
            <a:r>
              <a:rPr lang="zh-CN" altLang="en-US" dirty="0" smtClean="0">
                <a:latin typeface="黑体" panose="02010609060101010101" pitchFamily="49" charset="-122"/>
                <a:ea typeface="黑体" panose="02010609060101010101" pitchFamily="49" charset="-122"/>
              </a:rPr>
              <a:t>数据可视化关键技术</a:t>
            </a:r>
            <a:endParaRPr lang="zh-CN" altLang="en-US" dirty="0">
              <a:latin typeface="黑体" panose="02010609060101010101" pitchFamily="49" charset="-122"/>
              <a:ea typeface="黑体" panose="02010609060101010101" pitchFamily="49" charset="-122"/>
            </a:endParaRPr>
          </a:p>
        </p:txBody>
      </p:sp>
      <p:sp>
        <p:nvSpPr>
          <p:cNvPr id="27" name="矩形 26"/>
          <p:cNvSpPr/>
          <p:nvPr/>
        </p:nvSpPr>
        <p:spPr>
          <a:xfrm>
            <a:off x="862168" y="1196752"/>
            <a:ext cx="7270955"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dirty="0">
                <a:solidFill>
                  <a:schemeClr val="tx1"/>
                </a:solidFill>
                <a:latin typeface="黑体" panose="02010609060101010101" pitchFamily="49" charset="-122"/>
                <a:ea typeface="黑体" panose="02010609060101010101" pitchFamily="49" charset="-122"/>
              </a:rPr>
              <a:t>大</a:t>
            </a:r>
            <a:r>
              <a:rPr lang="zh-CN" altLang="en-US" sz="2400" dirty="0" smtClean="0">
                <a:solidFill>
                  <a:schemeClr val="tx1"/>
                </a:solidFill>
                <a:latin typeface="黑体" panose="02010609060101010101" pitchFamily="49" charset="-122"/>
                <a:ea typeface="黑体" panose="02010609060101010101" pitchFamily="49" charset="-122"/>
              </a:rPr>
              <a:t>数据可视化关键技术主要包括：</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2348087" y="1819800"/>
            <a:ext cx="5697227"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科学大规模数据的并行可视化</a:t>
            </a:r>
            <a:r>
              <a:rPr lang="zh-CN" altLang="en-US" dirty="0" smtClean="0">
                <a:latin typeface="黑体" panose="02010609060101010101" pitchFamily="49" charset="-122"/>
                <a:ea typeface="黑体" panose="02010609060101010101" pitchFamily="49" charset="-122"/>
              </a:rPr>
              <a:t>，包括数据</a:t>
            </a:r>
            <a:r>
              <a:rPr lang="zh-CN" altLang="en-US" dirty="0">
                <a:latin typeface="黑体" panose="02010609060101010101" pitchFamily="49" charset="-122"/>
                <a:ea typeface="黑体" panose="02010609060101010101" pitchFamily="49" charset="-122"/>
              </a:rPr>
              <a:t>流线</a:t>
            </a:r>
            <a:r>
              <a:rPr lang="zh-CN" altLang="en-US" dirty="0" smtClean="0">
                <a:latin typeface="黑体" panose="02010609060101010101" pitchFamily="49" charset="-122"/>
                <a:ea typeface="黑体" panose="02010609060101010101" pitchFamily="49" charset="-122"/>
              </a:rPr>
              <a:t>化，</a:t>
            </a:r>
            <a:r>
              <a:rPr lang="zh-CN" altLang="en-US" dirty="0">
                <a:latin typeface="黑体" panose="02010609060101010101" pitchFamily="49" charset="-122"/>
                <a:ea typeface="黑体" panose="02010609060101010101" pitchFamily="49" charset="-122"/>
              </a:rPr>
              <a:t>任务</a:t>
            </a:r>
            <a:r>
              <a:rPr lang="zh-CN" altLang="en-US" dirty="0" smtClean="0">
                <a:latin typeface="黑体" panose="02010609060101010101" pitchFamily="49" charset="-122"/>
                <a:ea typeface="黑体" panose="02010609060101010101" pitchFamily="49" charset="-122"/>
              </a:rPr>
              <a:t>并行化，</a:t>
            </a:r>
            <a:r>
              <a:rPr lang="zh-CN" altLang="en-US" dirty="0">
                <a:latin typeface="黑体" panose="02010609060101010101" pitchFamily="49" charset="-122"/>
                <a:ea typeface="黑体" panose="02010609060101010101" pitchFamily="49" charset="-122"/>
              </a:rPr>
              <a:t>管道</a:t>
            </a:r>
            <a:r>
              <a:rPr lang="zh-CN" altLang="en-US" dirty="0" smtClean="0">
                <a:latin typeface="黑体" panose="02010609060101010101" pitchFamily="49" charset="-122"/>
                <a:ea typeface="黑体" panose="02010609060101010101" pitchFamily="49" charset="-122"/>
              </a:rPr>
              <a:t>并行化和</a:t>
            </a:r>
            <a:r>
              <a:rPr lang="zh-CN" altLang="en-US" dirty="0">
                <a:latin typeface="黑体" panose="02010609060101010101" pitchFamily="49" charset="-122"/>
                <a:ea typeface="黑体" panose="02010609060101010101" pitchFamily="49" charset="-122"/>
              </a:rPr>
              <a:t>数据</a:t>
            </a:r>
            <a:r>
              <a:rPr lang="zh-CN" altLang="en-US" dirty="0" smtClean="0">
                <a:latin typeface="黑体" panose="02010609060101010101" pitchFamily="49" charset="-122"/>
                <a:ea typeface="黑体" panose="02010609060101010101" pitchFamily="49" charset="-122"/>
              </a:rPr>
              <a:t>并行化</a:t>
            </a:r>
            <a:endParaRPr lang="zh-CN" altLang="en-US" dirty="0">
              <a:latin typeface="黑体" panose="02010609060101010101" pitchFamily="49" charset="-122"/>
              <a:ea typeface="黑体" panose="02010609060101010101" pitchFamily="49" charset="-122"/>
            </a:endParaRPr>
          </a:p>
        </p:txBody>
      </p:sp>
      <p:sp>
        <p:nvSpPr>
          <p:cNvPr id="30" name="矩形 29"/>
          <p:cNvSpPr/>
          <p:nvPr/>
        </p:nvSpPr>
        <p:spPr>
          <a:xfrm>
            <a:off x="2370311" y="2786179"/>
            <a:ext cx="5660541" cy="646331"/>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充分结合大规模</a:t>
            </a:r>
            <a:r>
              <a:rPr lang="zh-CN" altLang="en-US" dirty="0">
                <a:latin typeface="黑体" panose="02010609060101010101" pitchFamily="49" charset="-122"/>
                <a:ea typeface="黑体" panose="02010609060101010101" pitchFamily="49" charset="-122"/>
              </a:rPr>
              <a:t>的网络数据的节点之间的相互联系，设计图的排布</a:t>
            </a:r>
            <a:r>
              <a:rPr lang="zh-CN" altLang="en-US" dirty="0" smtClean="0">
                <a:latin typeface="黑体" panose="02010609060101010101" pitchFamily="49" charset="-122"/>
                <a:ea typeface="黑体" panose="02010609060101010101" pitchFamily="49" charset="-122"/>
              </a:rPr>
              <a:t>算法，直观有效体现</a:t>
            </a:r>
            <a:endParaRPr lang="zh-CN" altLang="en-US" dirty="0">
              <a:latin typeface="黑体" panose="02010609060101010101" pitchFamily="49" charset="-122"/>
              <a:ea typeface="黑体" panose="02010609060101010101" pitchFamily="49" charset="-122"/>
            </a:endParaRPr>
          </a:p>
        </p:txBody>
      </p:sp>
      <p:sp>
        <p:nvSpPr>
          <p:cNvPr id="31" name="矩形 30"/>
          <p:cNvSpPr/>
          <p:nvPr/>
        </p:nvSpPr>
        <p:spPr>
          <a:xfrm>
            <a:off x="2329521" y="3850211"/>
            <a:ext cx="5701332"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基于</a:t>
            </a:r>
            <a:r>
              <a:rPr lang="zh-CN" altLang="en-US" dirty="0" smtClean="0">
                <a:latin typeface="黑体" panose="02010609060101010101" pitchFamily="49" charset="-122"/>
                <a:ea typeface="黑体" panose="02010609060101010101" pitchFamily="49" charset="-122"/>
              </a:rPr>
              <a:t>维</a:t>
            </a:r>
            <a:r>
              <a:rPr lang="zh-CN" altLang="en-US" dirty="0">
                <a:latin typeface="黑体" panose="02010609060101010101" pitchFamily="49" charset="-122"/>
                <a:ea typeface="黑体" panose="02010609060101010101" pitchFamily="49" charset="-122"/>
              </a:rPr>
              <a:t>度压缩、平行坐标等可视化手段，提供一些子空</a:t>
            </a:r>
          </a:p>
          <a:p>
            <a:r>
              <a:rPr lang="zh-CN" altLang="en-US" dirty="0" smtClean="0">
                <a:latin typeface="黑体" panose="02010609060101010101" pitchFamily="49" charset="-122"/>
                <a:ea typeface="黑体" panose="02010609060101010101" pitchFamily="49" charset="-122"/>
              </a:rPr>
              <a:t>间选择</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用户根据</a:t>
            </a:r>
            <a:r>
              <a:rPr lang="zh-CN" altLang="en-US" dirty="0">
                <a:latin typeface="黑体" panose="02010609060101010101" pitchFamily="49" charset="-122"/>
                <a:ea typeface="黑体" panose="02010609060101010101" pitchFamily="49" charset="-122"/>
              </a:rPr>
              <a:t>分析</a:t>
            </a:r>
            <a:r>
              <a:rPr lang="zh-CN" altLang="en-US" dirty="0" smtClean="0">
                <a:latin typeface="黑体" panose="02010609060101010101" pitchFamily="49" charset="-122"/>
                <a:ea typeface="黑体" panose="02010609060101010101" pitchFamily="49" charset="-122"/>
              </a:rPr>
              <a:t>需要进行交互</a:t>
            </a:r>
            <a:endParaRPr lang="zh-CN" altLang="en-US" dirty="0">
              <a:latin typeface="黑体" panose="02010609060101010101" pitchFamily="49" charset="-122"/>
              <a:ea typeface="黑体" panose="02010609060101010101" pitchFamily="49" charset="-122"/>
            </a:endParaRPr>
          </a:p>
        </p:txBody>
      </p:sp>
      <p:grpSp>
        <p:nvGrpSpPr>
          <p:cNvPr id="34" name="组合 33"/>
          <p:cNvGrpSpPr/>
          <p:nvPr/>
        </p:nvGrpSpPr>
        <p:grpSpPr>
          <a:xfrm>
            <a:off x="683569" y="3985326"/>
            <a:ext cx="7358063" cy="1575946"/>
            <a:chOff x="571500" y="1288425"/>
            <a:chExt cx="7358063" cy="1575946"/>
          </a:xfrm>
        </p:grpSpPr>
        <p:sp>
          <p:nvSpPr>
            <p:cNvPr id="45" name="Freeform 5"/>
            <p:cNvSpPr>
              <a:spLocks/>
            </p:cNvSpPr>
            <p:nvPr/>
          </p:nvSpPr>
          <p:spPr bwMode="gray">
            <a:xfrm>
              <a:off x="789087" y="1288425"/>
              <a:ext cx="585279" cy="44461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grpSp>
          <p:nvGrpSpPr>
            <p:cNvPr id="36" name="组合 15"/>
            <p:cNvGrpSpPr>
              <a:grpSpLocks/>
            </p:cNvGrpSpPr>
            <p:nvPr/>
          </p:nvGrpSpPr>
          <p:grpSpPr bwMode="auto">
            <a:xfrm>
              <a:off x="571500" y="2133580"/>
              <a:ext cx="7358063" cy="730791"/>
              <a:chOff x="714348" y="939972"/>
              <a:chExt cx="7643866" cy="973360"/>
            </a:xfrm>
          </p:grpSpPr>
          <p:sp>
            <p:nvSpPr>
              <p:cNvPr id="37" name="AutoShape 3"/>
              <p:cNvSpPr>
                <a:spLocks noChangeArrowheads="1"/>
              </p:cNvSpPr>
              <p:nvPr/>
            </p:nvSpPr>
            <p:spPr bwMode="gray">
              <a:xfrm>
                <a:off x="714348" y="939972"/>
                <a:ext cx="7643866" cy="973360"/>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a:p>
            </p:txBody>
          </p:sp>
          <p:sp>
            <p:nvSpPr>
              <p:cNvPr id="38" name="AutoShape 4"/>
              <p:cNvSpPr>
                <a:spLocks noChangeArrowheads="1"/>
              </p:cNvSpPr>
              <p:nvPr/>
            </p:nvSpPr>
            <p:spPr bwMode="gray">
              <a:xfrm>
                <a:off x="976172" y="1089763"/>
                <a:ext cx="1459256" cy="741418"/>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r>
                  <a:rPr lang="zh-CN" altLang="en-US" b="1" dirty="0" smtClean="0">
                    <a:solidFill>
                      <a:schemeClr val="bg1"/>
                    </a:solidFill>
                  </a:rPr>
                  <a:t>图形硬件提升</a:t>
                </a:r>
                <a:endParaRPr lang="zh-CN" altLang="en-US" b="1" dirty="0">
                  <a:solidFill>
                    <a:schemeClr val="bg1"/>
                  </a:solidFill>
                </a:endParaRPr>
              </a:p>
            </p:txBody>
          </p:sp>
          <p:sp>
            <p:nvSpPr>
              <p:cNvPr id="39" name="Freeform 5"/>
              <p:cNvSpPr>
                <a:spLocks/>
              </p:cNvSpPr>
              <p:nvPr/>
            </p:nvSpPr>
            <p:spPr bwMode="gray">
              <a:xfrm>
                <a:off x="1015190" y="1140707"/>
                <a:ext cx="608012" cy="592139"/>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a:p>
            </p:txBody>
          </p:sp>
        </p:grpSp>
      </p:grpSp>
      <p:sp>
        <p:nvSpPr>
          <p:cNvPr id="48" name="矩形 47"/>
          <p:cNvSpPr/>
          <p:nvPr/>
        </p:nvSpPr>
        <p:spPr>
          <a:xfrm>
            <a:off x="2381090" y="4853263"/>
            <a:ext cx="5431458"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更好发掘最新的图形硬件潜力，提供更加灵活的</a:t>
            </a:r>
            <a:r>
              <a:rPr lang="zh-CN" altLang="en-US" dirty="0" smtClean="0">
                <a:latin typeface="黑体" panose="02010609060101010101" pitchFamily="49" charset="-122"/>
                <a:ea typeface="黑体" panose="02010609060101010101" pitchFamily="49" charset="-122"/>
              </a:rPr>
              <a:t>大数据</a:t>
            </a:r>
            <a:r>
              <a:rPr lang="zh-CN" altLang="en-US" dirty="0">
                <a:latin typeface="黑体" panose="02010609060101010101" pitchFamily="49" charset="-122"/>
                <a:ea typeface="黑体" panose="02010609060101010101" pitchFamily="49" charset="-122"/>
              </a:rPr>
              <a:t>可视化和绘制的解决方法</a:t>
            </a:r>
          </a:p>
        </p:txBody>
      </p:sp>
    </p:spTree>
    <p:extLst>
      <p:ext uri="{BB962C8B-B14F-4D97-AF65-F5344CB8AC3E}">
        <p14:creationId xmlns:p14="http://schemas.microsoft.com/office/powerpoint/2010/main" val="2016588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0" grpId="0"/>
      <p:bldP spid="31" grpId="0"/>
      <p:bldP spid="4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大数据隐私与安全</a:t>
            </a:r>
            <a:endParaRPr lang="zh-CN" alt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230" y="1339568"/>
            <a:ext cx="3096344" cy="34575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905719" y="4941168"/>
            <a:ext cx="3312368" cy="1415772"/>
          </a:xfrm>
          <a:prstGeom prst="rect">
            <a:avLst/>
          </a:prstGeom>
        </p:spPr>
        <p:txBody>
          <a:bodyPr wrap="square">
            <a:spAutoFit/>
          </a:bodyPr>
          <a:lstStyle/>
          <a:p>
            <a:pPr algn="just"/>
            <a:r>
              <a:rPr lang="zh-CN" altLang="en-US" dirty="0" smtClean="0">
                <a:latin typeface="黑体" panose="02010609060101010101" pitchFamily="49" charset="-122"/>
                <a:ea typeface="黑体" panose="02010609060101010101" pitchFamily="49" charset="-122"/>
              </a:rPr>
              <a:t>“</a:t>
            </a:r>
            <a:r>
              <a:rPr lang="en-US" altLang="zh-CN" i="1" dirty="0"/>
              <a:t>On the Internet, nobody knows you're a dog</a:t>
            </a:r>
            <a:r>
              <a:rPr lang="zh-CN" altLang="en-US" dirty="0" smtClean="0">
                <a:latin typeface="黑体" panose="02010609060101010101" pitchFamily="49" charset="-122"/>
                <a:ea typeface="黑体" panose="02010609060101010101" pitchFamily="49" charset="-122"/>
              </a:rPr>
              <a:t>”</a:t>
            </a:r>
            <a:r>
              <a:rPr lang="en-US" altLang="zh-CN" sz="1600" dirty="0" smtClean="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纽约客</a:t>
            </a:r>
            <a:r>
              <a:rPr lang="en-US" altLang="zh-CN" sz="1600" dirty="0">
                <a:latin typeface="黑体" panose="02010609060101010101" pitchFamily="49" charset="-122"/>
                <a:ea typeface="黑体" panose="02010609060101010101" pitchFamily="49" charset="-122"/>
              </a:rPr>
              <a:t>》</a:t>
            </a:r>
            <a:r>
              <a:rPr lang="en-US" altLang="zh-CN" sz="1600" dirty="0">
                <a:solidFill>
                  <a:srgbClr val="FF0000"/>
                </a:solidFill>
                <a:latin typeface="黑体" panose="02010609060101010101" pitchFamily="49" charset="-122"/>
                <a:ea typeface="黑体" panose="02010609060101010101" pitchFamily="49" charset="-122"/>
              </a:rPr>
              <a:t>1993</a:t>
            </a:r>
            <a:r>
              <a:rPr lang="zh-CN" altLang="en-US" sz="1600" dirty="0">
                <a:solidFill>
                  <a:srgbClr val="FF0000"/>
                </a:solidFill>
                <a:latin typeface="黑体" panose="02010609060101010101" pitchFamily="49" charset="-122"/>
                <a:ea typeface="黑体" panose="02010609060101010101" pitchFamily="49" charset="-122"/>
              </a:rPr>
              <a:t>年</a:t>
            </a:r>
            <a:r>
              <a:rPr lang="en-US" altLang="zh-CN" sz="1600" dirty="0">
                <a:solidFill>
                  <a:srgbClr val="FF0000"/>
                </a:solidFill>
                <a:latin typeface="黑体" panose="02010609060101010101" pitchFamily="49" charset="-122"/>
                <a:ea typeface="黑体" panose="02010609060101010101" pitchFamily="49" charset="-122"/>
              </a:rPr>
              <a:t>7</a:t>
            </a:r>
            <a:r>
              <a:rPr lang="zh-CN" altLang="en-US" sz="1600" dirty="0">
                <a:solidFill>
                  <a:srgbClr val="FF0000"/>
                </a:solidFill>
                <a:latin typeface="黑体" panose="02010609060101010101" pitchFamily="49" charset="-122"/>
                <a:ea typeface="黑体" panose="02010609060101010101" pitchFamily="49" charset="-122"/>
              </a:rPr>
              <a:t>月</a:t>
            </a:r>
            <a:r>
              <a:rPr lang="en-US" altLang="zh-CN" sz="1600" dirty="0">
                <a:solidFill>
                  <a:srgbClr val="FF0000"/>
                </a:solidFill>
                <a:latin typeface="黑体" panose="02010609060101010101" pitchFamily="49" charset="-122"/>
                <a:ea typeface="黑体" panose="02010609060101010101" pitchFamily="49" charset="-122"/>
              </a:rPr>
              <a:t>5</a:t>
            </a:r>
            <a:r>
              <a:rPr lang="zh-CN" altLang="en-US" sz="1600" dirty="0">
                <a:solidFill>
                  <a:srgbClr val="FF0000"/>
                </a:solidFill>
                <a:latin typeface="黑体" panose="02010609060101010101" pitchFamily="49" charset="-122"/>
                <a:ea typeface="黑体" panose="02010609060101010101" pitchFamily="49" charset="-122"/>
              </a:rPr>
              <a:t>日</a:t>
            </a:r>
            <a:r>
              <a:rPr lang="zh-CN" altLang="en-US" sz="1600" dirty="0">
                <a:latin typeface="黑体" panose="02010609060101010101" pitchFamily="49" charset="-122"/>
                <a:ea typeface="黑体" panose="02010609060101010101" pitchFamily="49" charset="-122"/>
              </a:rPr>
              <a:t>刊登的一则由彼得</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施泰纳（</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Peter Steiner</a:t>
            </a:r>
            <a:r>
              <a:rPr lang="zh-CN" altLang="en-US" sz="1600" dirty="0">
                <a:latin typeface="黑体" panose="02010609060101010101" pitchFamily="49" charset="-122"/>
                <a:ea typeface="黑体" panose="02010609060101010101" pitchFamily="49" charset="-122"/>
              </a:rPr>
              <a:t>）创作的漫画</a:t>
            </a:r>
          </a:p>
        </p:txBody>
      </p:sp>
      <p:pic>
        <p:nvPicPr>
          <p:cNvPr id="7" name="Picture 3" descr="2013新商业机会：大数据+手机+社交网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474" y="2060848"/>
            <a:ext cx="4851838" cy="23046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云形标注 4"/>
          <p:cNvSpPr/>
          <p:nvPr/>
        </p:nvSpPr>
        <p:spPr>
          <a:xfrm>
            <a:off x="3635896" y="5079826"/>
            <a:ext cx="1728192" cy="1944216"/>
          </a:xfrm>
          <a:prstGeom prst="cloudCallout">
            <a:avLst>
              <a:gd name="adj1" fmla="val -99648"/>
              <a:gd name="adj2" fmla="val -10064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在大数据时代，还是这样吗？</a:t>
            </a:r>
            <a:endParaRPr lang="zh-CN" altLang="en-US" dirty="0">
              <a:latin typeface="黑体" panose="02010609060101010101" pitchFamily="49" charset="-122"/>
              <a:ea typeface="黑体" panose="02010609060101010101" pitchFamily="49" charset="-122"/>
            </a:endParaRPr>
          </a:p>
        </p:txBody>
      </p:sp>
      <p:sp>
        <p:nvSpPr>
          <p:cNvPr id="6" name="矩形 5"/>
          <p:cNvSpPr/>
          <p:nvPr/>
        </p:nvSpPr>
        <p:spPr>
          <a:xfrm>
            <a:off x="5364088" y="4722276"/>
            <a:ext cx="3475112" cy="923330"/>
          </a:xfrm>
          <a:prstGeom prst="rect">
            <a:avLst/>
          </a:prstGeom>
        </p:spPr>
        <p:txBody>
          <a:bodyPr wrap="square">
            <a:spAutoFit/>
          </a:bodyPr>
          <a:lstStyle/>
          <a:p>
            <a:r>
              <a:rPr lang="zh-CN" altLang="en-US" dirty="0" smtClean="0">
                <a:solidFill>
                  <a:srgbClr val="FF0000"/>
                </a:solidFill>
                <a:latin typeface="黑体" panose="02010609060101010101" pitchFamily="49" charset="-122"/>
                <a:ea typeface="黑体" panose="02010609060101010101" pitchFamily="49" charset="-122"/>
              </a:rPr>
              <a:t>大数据时代：</a:t>
            </a:r>
            <a:r>
              <a:rPr lang="zh-CN" altLang="en-US" dirty="0" smtClean="0">
                <a:latin typeface="黑体" panose="02010609060101010101" pitchFamily="49" charset="-122"/>
                <a:ea typeface="黑体" panose="02010609060101010101" pitchFamily="49" charset="-122"/>
              </a:rPr>
              <a:t>手机、社交网络等大数据来源可从</a:t>
            </a:r>
            <a:r>
              <a:rPr lang="zh-CN" altLang="en-US" dirty="0">
                <a:latin typeface="黑体" panose="02010609060101010101" pitchFamily="49" charset="-122"/>
                <a:ea typeface="黑体" panose="02010609060101010101" pitchFamily="49" charset="-122"/>
              </a:rPr>
              <a:t>时空和社会情境两个维度</a:t>
            </a:r>
            <a:r>
              <a:rPr lang="zh-CN" altLang="en-US" dirty="0" smtClean="0">
                <a:latin typeface="黑体" panose="02010609060101010101" pitchFamily="49" charset="-122"/>
                <a:ea typeface="黑体" panose="02010609060101010101" pitchFamily="49" charset="-122"/>
              </a:rPr>
              <a:t>对</a:t>
            </a:r>
            <a:r>
              <a:rPr lang="zh-CN" altLang="en-US" dirty="0">
                <a:latin typeface="黑体" panose="02010609060101010101" pitchFamily="49" charset="-122"/>
                <a:ea typeface="黑体" panose="02010609060101010101" pitchFamily="49" charset="-122"/>
              </a:rPr>
              <a:t>人</a:t>
            </a:r>
            <a:r>
              <a:rPr lang="zh-CN" altLang="en-US" dirty="0" smtClean="0">
                <a:latin typeface="黑体" panose="02010609060101010101" pitchFamily="49" charset="-122"/>
                <a:ea typeface="黑体" panose="02010609060101010101" pitchFamily="49" charset="-122"/>
              </a:rPr>
              <a:t>进行</a:t>
            </a:r>
            <a:r>
              <a:rPr lang="zh-CN" altLang="en-US" dirty="0">
                <a:latin typeface="黑体" panose="02010609060101010101" pitchFamily="49" charset="-122"/>
                <a:ea typeface="黑体" panose="02010609060101010101" pitchFamily="49" charset="-122"/>
              </a:rPr>
              <a:t>了双重锁定</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pic>
        <p:nvPicPr>
          <p:cNvPr id="133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112" y="5747692"/>
            <a:ext cx="127635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descr="http://www.seoconsultants.com/just-say-no/images/no-yes-480.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7815" y="2561914"/>
            <a:ext cx="1659173" cy="1659173"/>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标注 7"/>
          <p:cNvSpPr/>
          <p:nvPr/>
        </p:nvSpPr>
        <p:spPr>
          <a:xfrm>
            <a:off x="6948264" y="5079826"/>
            <a:ext cx="1656184" cy="972108"/>
          </a:xfrm>
          <a:prstGeom prst="wedgeRoundRectCallout">
            <a:avLst>
              <a:gd name="adj1" fmla="val -67168"/>
              <a:gd name="adj2" fmla="val 7530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latin typeface="黑体" panose="02010609060101010101" pitchFamily="49" charset="-122"/>
                <a:ea typeface="黑体" panose="02010609060101010101" pitchFamily="49" charset="-122"/>
              </a:rPr>
              <a:t>我</a:t>
            </a:r>
            <a:r>
              <a:rPr lang="zh-CN" altLang="en-US" dirty="0" smtClean="0">
                <a:latin typeface="黑体" panose="02010609060101010101" pitchFamily="49" charset="-122"/>
                <a:ea typeface="黑体" panose="02010609060101010101" pitchFamily="49" charset="-122"/>
              </a:rPr>
              <a:t>的</a:t>
            </a:r>
            <a:r>
              <a:rPr lang="zh-CN" altLang="en-US" dirty="0" smtClean="0">
                <a:solidFill>
                  <a:srgbClr val="FF0000"/>
                </a:solidFill>
                <a:latin typeface="黑体" panose="02010609060101010101" pitchFamily="49" charset="-122"/>
                <a:ea typeface="黑体" panose="02010609060101010101" pitchFamily="49" charset="-122"/>
              </a:rPr>
              <a:t>隐私和安全</a:t>
            </a:r>
            <a:r>
              <a:rPr lang="zh-CN" altLang="en-US" dirty="0" smtClean="0">
                <a:latin typeface="黑体" panose="02010609060101010101" pitchFamily="49" charset="-122"/>
                <a:ea typeface="黑体" panose="02010609060101010101" pitchFamily="49" charset="-122"/>
              </a:rPr>
              <a:t>去哪儿了？</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7148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3316"/>
                                        </p:tgtEl>
                                        <p:attrNameLst>
                                          <p:attrName>style.visibility</p:attrName>
                                        </p:attrNameLst>
                                      </p:cBhvr>
                                      <p:to>
                                        <p:strVal val="visible"/>
                                      </p:to>
                                    </p:set>
                                    <p:animEffect transition="in" filter="barn(inVertical)">
                                      <p:cBhvr>
                                        <p:cTn id="31" dur="500"/>
                                        <p:tgtEl>
                                          <p:spTgt spid="1331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748" y="1718876"/>
            <a:ext cx="7527171" cy="231303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84784"/>
            <a:ext cx="5724573" cy="560079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761" y="1207823"/>
            <a:ext cx="6950239" cy="33351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3356992"/>
            <a:ext cx="550545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2011025"/>
            <a:ext cx="2987675" cy="40417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8" name="标题 1"/>
          <p:cNvSpPr>
            <a:spLocks noGrp="1"/>
          </p:cNvSpPr>
          <p:nvPr>
            <p:ph type="title"/>
          </p:nvPr>
        </p:nvSpPr>
        <p:spPr>
          <a:xfrm>
            <a:off x="313184" y="202630"/>
            <a:ext cx="6779096" cy="778098"/>
          </a:xfrm>
        </p:spPr>
        <p:txBody>
          <a:bodyPr/>
          <a:lstStyle/>
          <a:p>
            <a:r>
              <a:rPr lang="zh-CN" altLang="en-US" dirty="0">
                <a:latin typeface="黑体" panose="02010609060101010101" pitchFamily="49" charset="-122"/>
                <a:ea typeface="黑体" panose="02010609060101010101" pitchFamily="49" charset="-122"/>
              </a:rPr>
              <a:t>大数据隐私与安全</a:t>
            </a:r>
            <a:endParaRPr lang="zh-CN" altLang="en-US" dirty="0"/>
          </a:p>
        </p:txBody>
      </p:sp>
    </p:spTree>
    <p:extLst>
      <p:ext uri="{BB962C8B-B14F-4D97-AF65-F5344CB8AC3E}">
        <p14:creationId xmlns:p14="http://schemas.microsoft.com/office/powerpoint/2010/main" val="268166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p:cTn id="7" dur="500" fill="hold"/>
                                        <p:tgtEl>
                                          <p:spTgt spid="2053"/>
                                        </p:tgtEl>
                                        <p:attrNameLst>
                                          <p:attrName>ppt_w</p:attrName>
                                        </p:attrNameLst>
                                      </p:cBhvr>
                                      <p:tavLst>
                                        <p:tav tm="0">
                                          <p:val>
                                            <p:fltVal val="0"/>
                                          </p:val>
                                        </p:tav>
                                        <p:tav tm="100000">
                                          <p:val>
                                            <p:strVal val="#ppt_w"/>
                                          </p:val>
                                        </p:tav>
                                      </p:tavLst>
                                    </p:anim>
                                    <p:anim calcmode="lin" valueType="num">
                                      <p:cBhvr>
                                        <p:cTn id="8" dur="500" fill="hold"/>
                                        <p:tgtEl>
                                          <p:spTgt spid="2053"/>
                                        </p:tgtEl>
                                        <p:attrNameLst>
                                          <p:attrName>ppt_h</p:attrName>
                                        </p:attrNameLst>
                                      </p:cBhvr>
                                      <p:tavLst>
                                        <p:tav tm="0">
                                          <p:val>
                                            <p:fltVal val="0"/>
                                          </p:val>
                                        </p:tav>
                                        <p:tav tm="100000">
                                          <p:val>
                                            <p:strVal val="#ppt_h"/>
                                          </p:val>
                                        </p:tav>
                                      </p:tavLst>
                                    </p:anim>
                                    <p:animEffect transition="in" filter="fade">
                                      <p:cBhvr>
                                        <p:cTn id="9" dur="500"/>
                                        <p:tgtEl>
                                          <p:spTgt spid="205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circle(in)">
                                      <p:cBhvr>
                                        <p:cTn id="14" dur="20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055"/>
                                        </p:tgtEl>
                                        <p:attrNameLst>
                                          <p:attrName>style.visibility</p:attrName>
                                        </p:attrNameLst>
                                      </p:cBhvr>
                                      <p:to>
                                        <p:strVal val="visible"/>
                                      </p:to>
                                    </p:set>
                                    <p:animEffect transition="in" filter="randombar(horizontal)">
                                      <p:cBhvr>
                                        <p:cTn id="24" dur="500"/>
                                        <p:tgtEl>
                                          <p:spTgt spid="205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4338"/>
                                        </p:tgtEl>
                                        <p:attrNameLst>
                                          <p:attrName>style.visibility</p:attrName>
                                        </p:attrNameLst>
                                      </p:cBhvr>
                                      <p:to>
                                        <p:strVal val="visible"/>
                                      </p:to>
                                    </p:set>
                                    <p:animEffect transition="in" filter="barn(inVertical)">
                                      <p:cBhvr>
                                        <p:cTn id="29"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大数据隐私与</a:t>
            </a:r>
            <a:r>
              <a:rPr lang="zh-CN" altLang="en-US" dirty="0" smtClean="0">
                <a:latin typeface="黑体" panose="02010609060101010101" pitchFamily="49" charset="-122"/>
                <a:ea typeface="黑体" panose="02010609060101010101" pitchFamily="49" charset="-122"/>
              </a:rPr>
              <a:t>安全关键技术</a:t>
            </a:r>
            <a:endParaRPr lang="zh-CN" alt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29" y="3429000"/>
            <a:ext cx="4343400" cy="2667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1" y="1507307"/>
            <a:ext cx="4638675" cy="17621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68144" y="1483668"/>
            <a:ext cx="2664296"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dirty="0" smtClean="0">
                <a:solidFill>
                  <a:srgbClr val="FF0000"/>
                </a:solidFill>
                <a:latin typeface="黑体" panose="02010609060101010101" pitchFamily="49" charset="-122"/>
                <a:ea typeface="黑体" panose="02010609060101010101" pitchFamily="49" charset="-122"/>
              </a:rPr>
              <a:t>1</a:t>
            </a:r>
            <a:r>
              <a:rPr lang="zh-CN" altLang="en-US" dirty="0" smtClean="0">
                <a:solidFill>
                  <a:srgbClr val="FF0000"/>
                </a:solidFill>
                <a:latin typeface="黑体" panose="02010609060101010101" pitchFamily="49" charset="-122"/>
                <a:ea typeface="黑体" panose="02010609060101010101" pitchFamily="49" charset="-122"/>
              </a:rPr>
              <a:t>、加密</a:t>
            </a:r>
            <a:r>
              <a:rPr lang="zh-CN" altLang="en-US" dirty="0">
                <a:solidFill>
                  <a:srgbClr val="FF0000"/>
                </a:solidFill>
                <a:latin typeface="黑体" panose="02010609060101010101" pitchFamily="49" charset="-122"/>
                <a:ea typeface="黑体" panose="02010609060101010101" pitchFamily="49" charset="-122"/>
              </a:rPr>
              <a:t>保护</a:t>
            </a:r>
            <a:r>
              <a:rPr lang="zh-CN" altLang="en-US" dirty="0" smtClean="0">
                <a:solidFill>
                  <a:srgbClr val="FF0000"/>
                </a:solidFill>
                <a:latin typeface="黑体" panose="02010609060101010101" pitchFamily="49" charset="-122"/>
                <a:ea typeface="黑体" panose="02010609060101010101" pitchFamily="49" charset="-122"/>
              </a:rPr>
              <a:t>技术</a:t>
            </a:r>
            <a:r>
              <a:rPr lang="zh-CN" altLang="en-US" dirty="0" smtClean="0">
                <a:latin typeface="黑体" panose="02010609060101010101" pitchFamily="49" charset="-122"/>
                <a:ea typeface="黑体" panose="02010609060101010101" pitchFamily="49" charset="-122"/>
              </a:rPr>
              <a:t>：保证</a:t>
            </a:r>
            <a:r>
              <a:rPr lang="zh-CN" altLang="en-US" dirty="0">
                <a:latin typeface="黑体" panose="02010609060101010101" pitchFamily="49" charset="-122"/>
                <a:ea typeface="黑体" panose="02010609060101010101" pitchFamily="49" charset="-122"/>
              </a:rPr>
              <a:t>数据的真实性，可逆性和</a:t>
            </a:r>
            <a:r>
              <a:rPr lang="zh-CN" altLang="en-US" dirty="0" smtClean="0">
                <a:latin typeface="黑体" panose="02010609060101010101" pitchFamily="49" charset="-122"/>
                <a:ea typeface="黑体" panose="02010609060101010101" pitchFamily="49" charset="-122"/>
              </a:rPr>
              <a:t>无损性，如</a:t>
            </a:r>
            <a:r>
              <a:rPr lang="en-US" altLang="zh-CN" dirty="0">
                <a:latin typeface="黑体" panose="02010609060101010101" pitchFamily="49" charset="-122"/>
                <a:ea typeface="黑体" panose="02010609060101010101" pitchFamily="49" charset="-122"/>
              </a:rPr>
              <a:t>SMC</a:t>
            </a:r>
            <a:r>
              <a:rPr lang="zh-CN" altLang="en-US" dirty="0" smtClean="0">
                <a:latin typeface="黑体" panose="02010609060101010101" pitchFamily="49" charset="-122"/>
                <a:ea typeface="黑体" panose="02010609060101010101" pitchFamily="49" charset="-122"/>
              </a:rPr>
              <a:t>模型，差分</a:t>
            </a:r>
            <a:r>
              <a:rPr lang="zh-CN" altLang="en-US" dirty="0">
                <a:latin typeface="黑体" panose="02010609060101010101" pitchFamily="49" charset="-122"/>
                <a:ea typeface="黑体" panose="02010609060101010101" pitchFamily="49" charset="-122"/>
              </a:rPr>
              <a:t>隐私等。但是该技术的计算开销很大</a:t>
            </a:r>
            <a:r>
              <a:rPr lang="zh-CN" altLang="en-US" dirty="0" smtClean="0">
                <a:latin typeface="黑体" panose="02010609060101010101" pitchFamily="49" charset="-122"/>
                <a:ea typeface="黑体" panose="02010609060101010101" pitchFamily="49" charset="-122"/>
              </a:rPr>
              <a:t>，对</a:t>
            </a:r>
            <a:r>
              <a:rPr lang="zh-CN" altLang="en-US" dirty="0">
                <a:latin typeface="黑体" panose="02010609060101010101" pitchFamily="49" charset="-122"/>
                <a:ea typeface="黑体" panose="02010609060101010101" pitchFamily="49" charset="-122"/>
              </a:rPr>
              <a:t>大数据的支持不大适用。</a:t>
            </a:r>
          </a:p>
        </p:txBody>
      </p:sp>
      <p:sp>
        <p:nvSpPr>
          <p:cNvPr id="5" name="矩形 4"/>
          <p:cNvSpPr/>
          <p:nvPr/>
        </p:nvSpPr>
        <p:spPr>
          <a:xfrm>
            <a:off x="5652120" y="4149080"/>
            <a:ext cx="288032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dirty="0" smtClean="0">
                <a:solidFill>
                  <a:srgbClr val="FF0000"/>
                </a:solidFill>
                <a:latin typeface="黑体" panose="02010609060101010101" pitchFamily="49" charset="-122"/>
                <a:ea typeface="黑体" panose="02010609060101010101" pitchFamily="49" charset="-122"/>
              </a:rPr>
              <a:t>2</a:t>
            </a:r>
            <a:r>
              <a:rPr lang="zh-CN" altLang="en-US" dirty="0" smtClean="0">
                <a:solidFill>
                  <a:srgbClr val="FF0000"/>
                </a:solidFill>
                <a:latin typeface="黑体" panose="02010609060101010101" pitchFamily="49" charset="-122"/>
                <a:ea typeface="黑体" panose="02010609060101010101" pitchFamily="49" charset="-122"/>
              </a:rPr>
              <a:t>、文件</a:t>
            </a:r>
            <a:r>
              <a:rPr lang="zh-CN" altLang="en-US" dirty="0">
                <a:solidFill>
                  <a:srgbClr val="FF0000"/>
                </a:solidFill>
                <a:latin typeface="黑体" panose="02010609060101010101" pitchFamily="49" charset="-122"/>
                <a:ea typeface="黑体" panose="02010609060101010101" pitchFamily="49" charset="-122"/>
              </a:rPr>
              <a:t>访问控制技术</a:t>
            </a:r>
            <a:r>
              <a:rPr lang="zh-CN" altLang="en-US" dirty="0">
                <a:latin typeface="黑体" panose="02010609060101010101" pitchFamily="49" charset="-122"/>
                <a:ea typeface="黑体" panose="02010609060101010101" pitchFamily="49" charset="-122"/>
              </a:rPr>
              <a:t>：通过文件访问控制来限制呈现对数据的操作，</a:t>
            </a:r>
            <a:r>
              <a:rPr lang="zh-CN" altLang="en-US" dirty="0" smtClean="0">
                <a:latin typeface="黑体" panose="02010609060101010101" pitchFamily="49" charset="-122"/>
                <a:ea typeface="黑体" panose="02010609060101010101" pitchFamily="49" charset="-122"/>
              </a:rPr>
              <a:t>在</a:t>
            </a:r>
            <a:r>
              <a:rPr lang="zh-CN" altLang="en-US" dirty="0" smtClean="0">
                <a:solidFill>
                  <a:srgbClr val="FF0000"/>
                </a:solidFill>
                <a:latin typeface="黑体" panose="02010609060101010101" pitchFamily="49" charset="-122"/>
                <a:ea typeface="黑体" panose="02010609060101010101" pitchFamily="49" charset="-122"/>
              </a:rPr>
              <a:t>一定</a:t>
            </a:r>
            <a:r>
              <a:rPr lang="zh-CN" altLang="en-US" dirty="0">
                <a:solidFill>
                  <a:srgbClr val="FF0000"/>
                </a:solidFill>
                <a:latin typeface="黑体" panose="02010609060101010101" pitchFamily="49" charset="-122"/>
                <a:ea typeface="黑体" panose="02010609060101010101" pitchFamily="49" charset="-122"/>
              </a:rPr>
              <a:t>程度</a:t>
            </a:r>
            <a:r>
              <a:rPr lang="zh-CN" altLang="en-US" dirty="0">
                <a:latin typeface="黑体" panose="02010609060101010101" pitchFamily="49" charset="-122"/>
                <a:ea typeface="黑体" panose="02010609060101010101" pitchFamily="49" charset="-122"/>
              </a:rPr>
              <a:t>解决数据安全问题</a:t>
            </a:r>
          </a:p>
        </p:txBody>
      </p:sp>
    </p:spTree>
    <p:extLst>
      <p:ext uri="{BB962C8B-B14F-4D97-AF65-F5344CB8AC3E}">
        <p14:creationId xmlns:p14="http://schemas.microsoft.com/office/powerpoint/2010/main" val="349283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fade">
                                      <p:cBhvr>
                                        <p:cTn id="7" dur="500"/>
                                        <p:tgtEl>
                                          <p:spTgt spid="153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362"/>
                                        </p:tgtEl>
                                        <p:attrNameLst>
                                          <p:attrName>style.visibility</p:attrName>
                                        </p:attrNameLst>
                                      </p:cBhvr>
                                      <p:to>
                                        <p:strVal val="visible"/>
                                      </p:to>
                                    </p:set>
                                    <p:animEffect transition="in" filter="fade">
                                      <p:cBhvr>
                                        <p:cTn id="15" dur="500"/>
                                        <p:tgtEl>
                                          <p:spTgt spid="1536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大数据隐私与</a:t>
            </a:r>
            <a:r>
              <a:rPr lang="zh-CN" altLang="en-US" dirty="0" smtClean="0">
                <a:latin typeface="黑体" panose="02010609060101010101" pitchFamily="49" charset="-122"/>
                <a:ea typeface="黑体" panose="02010609060101010101" pitchFamily="49" charset="-122"/>
              </a:rPr>
              <a:t>安全关键技术</a:t>
            </a:r>
            <a:endParaRPr lang="zh-CN" altLang="en-US" dirty="0"/>
          </a:p>
        </p:txBody>
      </p:sp>
      <p:sp>
        <p:nvSpPr>
          <p:cNvPr id="4" name="TextBox 3"/>
          <p:cNvSpPr txBox="1"/>
          <p:nvPr/>
        </p:nvSpPr>
        <p:spPr>
          <a:xfrm>
            <a:off x="4716016" y="1549787"/>
            <a:ext cx="3096344"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altLang="zh-CN"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、匿名</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化保护技术</a:t>
            </a:r>
            <a:r>
              <a:rPr lang="zh-CN" altLang="en-US"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适用于</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各类数据和众多应用</a:t>
            </a: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，算法通用性</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高，能保证发布数据的真实性，实现</a:t>
            </a: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简单，如聚类、</a:t>
            </a:r>
            <a:r>
              <a:rPr lang="en-US" altLang="zh-CN"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k-anonymity</a:t>
            </a: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l-diversity</a:t>
            </a: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等，</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匿名化过程不</a:t>
            </a: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可逆，本质上是损失数据精度和数据隐私的折中。</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386" name="Picture 2" descr="D:\Dropbox\论文\Personalized trajectory Privacy Protection\vldbj\fakediv.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474887"/>
            <a:ext cx="2808312" cy="2812191"/>
          </a:xfrm>
          <a:prstGeom prst="rect">
            <a:avLst/>
          </a:prstGeom>
          <a:ln>
            <a:noFill/>
          </a:ln>
          <a:effectLst>
            <a:outerShdw blurRad="190500" algn="tl" rotWithShape="0">
              <a:srgbClr val="000000">
                <a:alpha val="70000"/>
              </a:srgbClr>
            </a:outerShdw>
          </a:effectLst>
        </p:spPr>
        <p:style>
          <a:lnRef idx="2">
            <a:schemeClr val="accent1"/>
          </a:lnRef>
          <a:fillRef idx="1">
            <a:schemeClr val="lt1"/>
          </a:fillRef>
          <a:effectRef idx="0">
            <a:schemeClr val="accent1"/>
          </a:effectRef>
          <a:fontRef idx="minor">
            <a:schemeClr val="dk1"/>
          </a:fontRef>
        </p:style>
      </p:pic>
      <p:pic>
        <p:nvPicPr>
          <p:cNvPr id="8" name="Picture 2" descr="E:\Dropbox\privacy &amp; trust\Chain-of-Tru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547" y="4427267"/>
            <a:ext cx="3265060" cy="17281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2274" y="4137191"/>
            <a:ext cx="3096344"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、可信计算</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Trusted </a:t>
            </a:r>
            <a:r>
              <a:rPr lang="en-US" altLang="zh-CN"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computing</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技术：</a:t>
            </a: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通用于</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各类数据和众多应用</a:t>
            </a:r>
            <a:r>
              <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在</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计算和通信系统中广泛使用基于硬件安全</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模块（可信根）支持</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下的可信计算平台，以提高系统整体的</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安全性。</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2878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汇 报 内 容</a:t>
            </a:r>
            <a:endParaRPr lang="zh-CN" altLang="en-US" dirty="0">
              <a:latin typeface="黑体" panose="02010609060101010101" pitchFamily="49" charset="-122"/>
              <a:ea typeface="黑体" panose="02010609060101010101" pitchFamily="49" charset="-122"/>
            </a:endParaRPr>
          </a:p>
        </p:txBody>
      </p:sp>
      <p:graphicFrame>
        <p:nvGraphicFramePr>
          <p:cNvPr id="58" name="内容占位符 6"/>
          <p:cNvGraphicFramePr>
            <a:graphicFrameLocks noGrp="1"/>
          </p:cNvGraphicFramePr>
          <p:nvPr>
            <p:ph idx="1"/>
            <p:extLst>
              <p:ext uri="{D42A27DB-BD31-4B8C-83A1-F6EECF244321}">
                <p14:modId xmlns:p14="http://schemas.microsoft.com/office/powerpoint/2010/main" val="2455287442"/>
              </p:ext>
            </p:extLst>
          </p:nvPr>
        </p:nvGraphicFramePr>
        <p:xfrm>
          <a:off x="1979712" y="1377876"/>
          <a:ext cx="8229600" cy="4931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utoShape 6"/>
          <p:cNvSpPr>
            <a:spLocks noChangeArrowheads="1"/>
          </p:cNvSpPr>
          <p:nvPr/>
        </p:nvSpPr>
        <p:spPr bwMode="ltGray">
          <a:xfrm rot="5400000">
            <a:off x="-1885478" y="1352550"/>
            <a:ext cx="4824413" cy="50149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zh-CN" altLang="en-US"/>
          </a:p>
        </p:txBody>
      </p:sp>
      <p:sp>
        <p:nvSpPr>
          <p:cNvPr id="9" name="AutoShape 7"/>
          <p:cNvSpPr>
            <a:spLocks noChangeArrowheads="1"/>
          </p:cNvSpPr>
          <p:nvPr/>
        </p:nvSpPr>
        <p:spPr bwMode="ltGray">
          <a:xfrm rot="5400000" flipH="1">
            <a:off x="-1475482" y="1809750"/>
            <a:ext cx="4032250" cy="4130676"/>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extLst/>
        </p:spPr>
        <p:style>
          <a:lnRef idx="0">
            <a:schemeClr val="accent5"/>
          </a:lnRef>
          <a:fillRef idx="3">
            <a:schemeClr val="accent5"/>
          </a:fillRef>
          <a:effectRef idx="3">
            <a:schemeClr val="accent5"/>
          </a:effectRef>
          <a:fontRef idx="minor">
            <a:schemeClr val="lt1"/>
          </a:fontRef>
        </p:style>
        <p:txBody>
          <a:bodyPr wrap="none" anchor="ctr"/>
          <a:lstStyle/>
          <a:p>
            <a:endParaRPr lang="zh-CN" altLang="en-US"/>
          </a:p>
        </p:txBody>
      </p:sp>
      <p:grpSp>
        <p:nvGrpSpPr>
          <p:cNvPr id="10" name="Group 8"/>
          <p:cNvGrpSpPr>
            <a:grpSpLocks/>
          </p:cNvGrpSpPr>
          <p:nvPr/>
        </p:nvGrpSpPr>
        <p:grpSpPr bwMode="auto">
          <a:xfrm>
            <a:off x="2771800" y="3264024"/>
            <a:ext cx="400050" cy="381000"/>
            <a:chOff x="2078" y="1680"/>
            <a:chExt cx="1615" cy="1615"/>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p:grpSpPr>
        <p:sp>
          <p:nvSpPr>
            <p:cNvPr id="11"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2"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3"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4"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5"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6"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17" name="Group 22"/>
          <p:cNvGrpSpPr>
            <a:grpSpLocks/>
          </p:cNvGrpSpPr>
          <p:nvPr/>
        </p:nvGrpSpPr>
        <p:grpSpPr bwMode="auto">
          <a:xfrm>
            <a:off x="2771800" y="4005064"/>
            <a:ext cx="400050" cy="381000"/>
            <a:chOff x="2078" y="1680"/>
            <a:chExt cx="1615" cy="1615"/>
          </a:xfr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grpSpPr>
        <p:sp>
          <p:nvSpPr>
            <p:cNvPr id="18" name="Oval 23"/>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19" name="Oval 24"/>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0" name="Oval 25"/>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1" name="Oval 26"/>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2" name="Oval 27"/>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3" name="Oval 28"/>
            <p:cNvSpPr>
              <a:spLocks noChangeArrowheads="1"/>
            </p:cNvSpPr>
            <p:nvPr/>
          </p:nvSpPr>
          <p:spPr bwMode="gray">
            <a:xfrm>
              <a:off x="2369" y="1985"/>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24" name="Group 29"/>
          <p:cNvGrpSpPr>
            <a:grpSpLocks/>
          </p:cNvGrpSpPr>
          <p:nvPr/>
        </p:nvGrpSpPr>
        <p:grpSpPr bwMode="auto">
          <a:xfrm>
            <a:off x="2443758" y="2420888"/>
            <a:ext cx="400050" cy="381000"/>
            <a:chOff x="2078" y="1680"/>
            <a:chExt cx="1615" cy="161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grpSpPr>
        <p:sp>
          <p:nvSpPr>
            <p:cNvPr id="25" name="Oval 30"/>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6" name="Oval 31"/>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7" name="Oval 32"/>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8" name="Oval 33"/>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29" name="Oval 34"/>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0" name="Oval 35"/>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31" name="Group 36"/>
          <p:cNvGrpSpPr>
            <a:grpSpLocks/>
          </p:cNvGrpSpPr>
          <p:nvPr/>
        </p:nvGrpSpPr>
        <p:grpSpPr bwMode="auto">
          <a:xfrm>
            <a:off x="1619672" y="1628800"/>
            <a:ext cx="400050" cy="381000"/>
            <a:chOff x="2078" y="1680"/>
            <a:chExt cx="1615" cy="161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grpSpPr>
        <p:sp>
          <p:nvSpPr>
            <p:cNvPr id="32" name="Oval 37"/>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3" name="Oval 38"/>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4" name="Oval 39"/>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5" name="Oval 40"/>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6" name="Oval 41"/>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37" name="Oval 42"/>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43" name="Group 8"/>
          <p:cNvGrpSpPr>
            <a:grpSpLocks/>
          </p:cNvGrpSpPr>
          <p:nvPr/>
        </p:nvGrpSpPr>
        <p:grpSpPr bwMode="auto">
          <a:xfrm>
            <a:off x="2443758" y="4920208"/>
            <a:ext cx="400050" cy="381000"/>
            <a:chOff x="2078" y="1680"/>
            <a:chExt cx="1615" cy="1615"/>
          </a:xfrm>
          <a:solidFill>
            <a:schemeClr val="accent6">
              <a:lumMod val="40000"/>
              <a:lumOff val="60000"/>
            </a:schemeClr>
          </a:solidFill>
        </p:grpSpPr>
        <p:sp>
          <p:nvSpPr>
            <p:cNvPr id="44" name="Oval 9"/>
            <p:cNvSpPr>
              <a:spLocks noChangeArrowheads="1"/>
            </p:cNvSpPr>
            <p:nvPr/>
          </p:nvSpPr>
          <p:spPr bwMode="gray">
            <a:xfrm>
              <a:off x="2078" y="1680"/>
              <a:ext cx="1615" cy="1615"/>
            </a:xfrm>
            <a:prstGeom prst="ellipse">
              <a:avLst/>
            </a:prstGeom>
            <a:grpFill/>
            <a:ln>
              <a:headEnd/>
              <a:tailEnd/>
            </a:ln>
            <a:extLst>
              <a:ext uri="{91240B29-F687-4F45-9708-019B960494DF}">
                <a14:hiddenLine xmlns:a14="http://schemas.microsoft.com/office/drawing/2010/main" w="5715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5" name="Oval 10"/>
            <p:cNvSpPr>
              <a:spLocks noChangeArrowheads="1"/>
            </p:cNvSpPr>
            <p:nvPr/>
          </p:nvSpPr>
          <p:spPr bwMode="gray">
            <a:xfrm>
              <a:off x="2170" y="1771"/>
              <a:ext cx="1430" cy="1430"/>
            </a:xfrm>
            <a:prstGeom prst="ellipse">
              <a:avLst/>
            </a:prstGeom>
            <a:grpFill/>
            <a:ln>
              <a:headEnd/>
              <a:tailEnd/>
            </a:ln>
            <a:extLst>
              <a:ext uri="{91240B29-F687-4F45-9708-019B960494DF}">
                <a14:hiddenLine xmlns:a14="http://schemas.microsoft.com/office/drawing/2010/main" w="9525"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6" name="Oval 11"/>
            <p:cNvSpPr>
              <a:spLocks noChangeArrowheads="1"/>
            </p:cNvSpPr>
            <p:nvPr/>
          </p:nvSpPr>
          <p:spPr bwMode="gray">
            <a:xfrm>
              <a:off x="2251" y="1855"/>
              <a:ext cx="1263" cy="1265"/>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7" name="Oval 12"/>
            <p:cNvSpPr>
              <a:spLocks noChangeArrowheads="1"/>
            </p:cNvSpPr>
            <p:nvPr/>
          </p:nvSpPr>
          <p:spPr bwMode="gray">
            <a:xfrm>
              <a:off x="2254" y="1856"/>
              <a:ext cx="1262" cy="1264"/>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8" name="Oval 13"/>
            <p:cNvSpPr>
              <a:spLocks noChangeArrowheads="1"/>
            </p:cNvSpPr>
            <p:nvPr/>
          </p:nvSpPr>
          <p:spPr bwMode="gray">
            <a:xfrm>
              <a:off x="2334" y="1936"/>
              <a:ext cx="1096" cy="1104"/>
            </a:xfrm>
            <a:prstGeom prst="ellipse">
              <a:avLst/>
            </a:prstGeom>
            <a:grp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sp>
          <p:nvSpPr>
            <p:cNvPr id="49" name="Oval 14"/>
            <p:cNvSpPr>
              <a:spLocks noChangeArrowheads="1"/>
            </p:cNvSpPr>
            <p:nvPr/>
          </p:nvSpPr>
          <p:spPr bwMode="gray">
            <a:xfrm>
              <a:off x="2337" y="1939"/>
              <a:ext cx="1096" cy="1098"/>
            </a:xfrm>
            <a:prstGeom prst="ellipse">
              <a:avLst/>
            </a:prstGeom>
            <a:grpFill/>
            <a:ln>
              <a:headEnd/>
              <a:tailEnd/>
            </a:ln>
            <a:extLst>
              <a:ext uri="{91240B29-F687-4F45-9708-019B960494DF}">
                <a14:hiddenLine xmlns:a14="http://schemas.microsoft.com/office/drawing/2010/main" w="38100" algn="ctr">
                  <a:solidFill>
                    <a:srgbClr val="000000"/>
                  </a:solidFill>
                  <a:round/>
                  <a:headEnd/>
                  <a:tailEnd/>
                </a14:hiddenLine>
              </a:ext>
            </a:extLst>
          </p:spPr>
          <p:style>
            <a:lnRef idx="1">
              <a:schemeClr val="accent5"/>
            </a:lnRef>
            <a:fillRef idx="2">
              <a:schemeClr val="accent5"/>
            </a:fillRef>
            <a:effectRef idx="1">
              <a:schemeClr val="accent5"/>
            </a:effectRef>
            <a:fontRef idx="minor">
              <a:schemeClr val="dk1"/>
            </a:fontRef>
          </p:style>
          <p:txBody>
            <a:bodyPr wrap="none" anchor="ctr"/>
            <a:lstStyle/>
            <a:p>
              <a:pPr eaLnBrk="0" hangingPunct="0"/>
              <a:endParaRPr lang="zh-CN" altLang="en-US" sz="3600" b="1">
                <a:solidFill>
                  <a:srgbClr val="0000CC"/>
                </a:solidFill>
                <a:latin typeface="Gill Sans MT" pitchFamily="34" charset="0"/>
                <a:ea typeface="华文新魏" pitchFamily="2" charset="-122"/>
              </a:endParaRPr>
            </a:p>
          </p:txBody>
        </p:sp>
      </p:grpSp>
      <p:grpSp>
        <p:nvGrpSpPr>
          <p:cNvPr id="51" name="Group 8"/>
          <p:cNvGrpSpPr>
            <a:grpSpLocks/>
          </p:cNvGrpSpPr>
          <p:nvPr/>
        </p:nvGrpSpPr>
        <p:grpSpPr bwMode="auto">
          <a:xfrm>
            <a:off x="1579662" y="5733256"/>
            <a:ext cx="400050" cy="381000"/>
            <a:chOff x="2078" y="1680"/>
            <a:chExt cx="1615" cy="1615"/>
          </a:xfrm>
          <a:solidFill>
            <a:schemeClr val="bg2">
              <a:lumMod val="25000"/>
            </a:schemeClr>
          </a:solidFill>
        </p:grpSpPr>
        <p:sp>
          <p:nvSpPr>
            <p:cNvPr id="52" name="Oval 9"/>
            <p:cNvSpPr>
              <a:spLocks noChangeArrowheads="1"/>
            </p:cNvSpPr>
            <p:nvPr/>
          </p:nvSpPr>
          <p:spPr bwMode="gray">
            <a:xfrm>
              <a:off x="2078" y="1680"/>
              <a:ext cx="1615" cy="1615"/>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3" name="Oval 10"/>
            <p:cNvSpPr>
              <a:spLocks noChangeArrowheads="1"/>
            </p:cNvSpPr>
            <p:nvPr/>
          </p:nvSpPr>
          <p:spPr bwMode="gray">
            <a:xfrm>
              <a:off x="2170" y="1771"/>
              <a:ext cx="1430" cy="1430"/>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54" name="Oval 11"/>
            <p:cNvSpPr>
              <a:spLocks noChangeArrowheads="1"/>
            </p:cNvSpPr>
            <p:nvPr/>
          </p:nvSpPr>
          <p:spPr bwMode="gray">
            <a:xfrm>
              <a:off x="2251" y="1855"/>
              <a:ext cx="1263" cy="1265"/>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wrap="none" anchor="ctr">
              <a:spAutoFit/>
            </a:bodyPr>
            <a:lstStyle/>
            <a:p>
              <a:pPr>
                <a:defRPr/>
              </a:pPr>
              <a:endParaRPr lang="zh-CN" altLang="en-US"/>
            </a:p>
          </p:txBody>
        </p:sp>
        <p:sp>
          <p:nvSpPr>
            <p:cNvPr id="55" name="Oval 12"/>
            <p:cNvSpPr>
              <a:spLocks noChangeArrowheads="1"/>
            </p:cNvSpPr>
            <p:nvPr/>
          </p:nvSpPr>
          <p:spPr bwMode="gray">
            <a:xfrm>
              <a:off x="2254" y="1856"/>
              <a:ext cx="1262" cy="1264"/>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wrap="none" anchor="ctr">
              <a:spAutoFit/>
            </a:bodyPr>
            <a:lstStyle/>
            <a:p>
              <a:endParaRPr lang="zh-CN" altLang="en-US"/>
            </a:p>
          </p:txBody>
        </p:sp>
        <p:sp>
          <p:nvSpPr>
            <p:cNvPr id="56" name="Oval 13"/>
            <p:cNvSpPr>
              <a:spLocks noChangeArrowheads="1"/>
            </p:cNvSpPr>
            <p:nvPr/>
          </p:nvSpPr>
          <p:spPr bwMode="gray">
            <a:xfrm>
              <a:off x="2334" y="1936"/>
              <a:ext cx="1096" cy="1104"/>
            </a:xfrm>
            <a:prstGeom prst="ellipse">
              <a:avLst/>
            </a:prstGeom>
            <a:grpFill/>
            <a:ln>
              <a:headEnd/>
              <a:tailEnd/>
            </a:ln>
          </p:spPr>
          <p:style>
            <a:lnRef idx="1">
              <a:schemeClr val="accent4"/>
            </a:lnRef>
            <a:fillRef idx="2">
              <a:schemeClr val="accent4"/>
            </a:fillRef>
            <a:effectRef idx="1">
              <a:schemeClr val="accent4"/>
            </a:effectRef>
            <a:fontRef idx="minor">
              <a:schemeClr val="dk1"/>
            </a:fontRef>
          </p:style>
          <p:txBody>
            <a:bodyPr anchor="ctr">
              <a:spAutoFit/>
            </a:bodyPr>
            <a:lstStyle/>
            <a:p>
              <a:pPr>
                <a:defRPr/>
              </a:pPr>
              <a:endParaRPr lang="zh-CN" altLang="en-US"/>
            </a:p>
          </p:txBody>
        </p:sp>
        <p:sp>
          <p:nvSpPr>
            <p:cNvPr id="57" name="Oval 14"/>
            <p:cNvSpPr>
              <a:spLocks noChangeArrowheads="1"/>
            </p:cNvSpPr>
            <p:nvPr/>
          </p:nvSpPr>
          <p:spPr bwMode="gray">
            <a:xfrm>
              <a:off x="2337" y="1939"/>
              <a:ext cx="1096" cy="1098"/>
            </a:xfrm>
            <a:prstGeom prst="ellipse">
              <a:avLst/>
            </a:prstGeom>
            <a:grpFill/>
            <a:ln/>
            <a:extLst/>
          </p:spPr>
          <p:style>
            <a:lnRef idx="1">
              <a:schemeClr val="accent4"/>
            </a:lnRef>
            <a:fillRef idx="2">
              <a:schemeClr val="accent4"/>
            </a:fillRef>
            <a:effectRef idx="1">
              <a:schemeClr val="accent4"/>
            </a:effectRef>
            <a:fontRef idx="minor">
              <a:schemeClr val="dk1"/>
            </a:fontRef>
          </p:style>
          <p:txBody>
            <a:bodyPr anchor="ctr">
              <a:spAutoFit/>
            </a:bodyPr>
            <a:lstStyle/>
            <a:p>
              <a:endParaRPr lang="zh-CN" altLang="en-US"/>
            </a:p>
          </p:txBody>
        </p:sp>
      </p:grpSp>
    </p:spTree>
    <p:extLst>
      <p:ext uri="{BB962C8B-B14F-4D97-AF65-F5344CB8AC3E}">
        <p14:creationId xmlns:p14="http://schemas.microsoft.com/office/powerpoint/2010/main" val="1215335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dirty="0">
                <a:latin typeface="黑体" panose="02010609060101010101" pitchFamily="49" charset="-122"/>
                <a:ea typeface="黑体" panose="02010609060101010101" pitchFamily="49" charset="-122"/>
              </a:rPr>
              <a:t>大数据发展趋势</a:t>
            </a:r>
          </a:p>
        </p:txBody>
      </p:sp>
      <p:graphicFrame>
        <p:nvGraphicFramePr>
          <p:cNvPr id="6" name="图示 5"/>
          <p:cNvGraphicFramePr/>
          <p:nvPr>
            <p:extLst>
              <p:ext uri="{D42A27DB-BD31-4B8C-83A1-F6EECF244321}">
                <p14:modId xmlns:p14="http://schemas.microsoft.com/office/powerpoint/2010/main" val="804142837"/>
              </p:ext>
            </p:extLst>
          </p:nvPr>
        </p:nvGraphicFramePr>
        <p:xfrm>
          <a:off x="467544" y="1340768"/>
          <a:ext cx="806489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6480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31F9257-0849-4DC1-830E-D927F38D1E62}"/>
                                            </p:graphicEl>
                                          </p:spTgt>
                                        </p:tgtEl>
                                        <p:attrNameLst>
                                          <p:attrName>style.visibility</p:attrName>
                                        </p:attrNameLst>
                                      </p:cBhvr>
                                      <p:to>
                                        <p:strVal val="visible"/>
                                      </p:to>
                                    </p:set>
                                    <p:animEffect transition="in" filter="fade">
                                      <p:cBhvr>
                                        <p:cTn id="7" dur="500"/>
                                        <p:tgtEl>
                                          <p:spTgt spid="6">
                                            <p:graphicEl>
                                              <a:dgm id="{A31F9257-0849-4DC1-830E-D927F38D1E6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F9F07B43-49FE-43CE-A78D-18C805E68F96}"/>
                                            </p:graphicEl>
                                          </p:spTgt>
                                        </p:tgtEl>
                                        <p:attrNameLst>
                                          <p:attrName>style.visibility</p:attrName>
                                        </p:attrNameLst>
                                      </p:cBhvr>
                                      <p:to>
                                        <p:strVal val="visible"/>
                                      </p:to>
                                    </p:set>
                                    <p:animEffect transition="in" filter="fade">
                                      <p:cBhvr>
                                        <p:cTn id="12" dur="500"/>
                                        <p:tgtEl>
                                          <p:spTgt spid="6">
                                            <p:graphicEl>
                                              <a:dgm id="{F9F07B43-49FE-43CE-A78D-18C805E68F9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872605D4-7363-46E9-B9B0-54870DBF6A12}"/>
                                            </p:graphicEl>
                                          </p:spTgt>
                                        </p:tgtEl>
                                        <p:attrNameLst>
                                          <p:attrName>style.visibility</p:attrName>
                                        </p:attrNameLst>
                                      </p:cBhvr>
                                      <p:to>
                                        <p:strVal val="visible"/>
                                      </p:to>
                                    </p:set>
                                    <p:animEffect transition="in" filter="fade">
                                      <p:cBhvr>
                                        <p:cTn id="15" dur="500"/>
                                        <p:tgtEl>
                                          <p:spTgt spid="6">
                                            <p:graphicEl>
                                              <a:dgm id="{872605D4-7363-46E9-B9B0-54870DBF6A1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ED3FB121-F1B5-42EB-B5A1-5D401A9DD4F3}"/>
                                            </p:graphicEl>
                                          </p:spTgt>
                                        </p:tgtEl>
                                        <p:attrNameLst>
                                          <p:attrName>style.visibility</p:attrName>
                                        </p:attrNameLst>
                                      </p:cBhvr>
                                      <p:to>
                                        <p:strVal val="visible"/>
                                      </p:to>
                                    </p:set>
                                    <p:animEffect transition="in" filter="fade">
                                      <p:cBhvr>
                                        <p:cTn id="20" dur="500"/>
                                        <p:tgtEl>
                                          <p:spTgt spid="6">
                                            <p:graphicEl>
                                              <a:dgm id="{ED3FB121-F1B5-42EB-B5A1-5D401A9DD4F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6E8A933D-42DC-488E-BAFF-C075CBB3FD9C}"/>
                                            </p:graphicEl>
                                          </p:spTgt>
                                        </p:tgtEl>
                                        <p:attrNameLst>
                                          <p:attrName>style.visibility</p:attrName>
                                        </p:attrNameLst>
                                      </p:cBhvr>
                                      <p:to>
                                        <p:strVal val="visible"/>
                                      </p:to>
                                    </p:set>
                                    <p:animEffect transition="in" filter="fade">
                                      <p:cBhvr>
                                        <p:cTn id="23" dur="500"/>
                                        <p:tgtEl>
                                          <p:spTgt spid="6">
                                            <p:graphicEl>
                                              <a:dgm id="{6E8A933D-42DC-488E-BAFF-C075CBB3FD9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3BB8C1D9-1750-492E-A6F7-2F3A567B32C8}"/>
                                            </p:graphicEl>
                                          </p:spTgt>
                                        </p:tgtEl>
                                        <p:attrNameLst>
                                          <p:attrName>style.visibility</p:attrName>
                                        </p:attrNameLst>
                                      </p:cBhvr>
                                      <p:to>
                                        <p:strVal val="visible"/>
                                      </p:to>
                                    </p:set>
                                    <p:animEffect transition="in" filter="fade">
                                      <p:cBhvr>
                                        <p:cTn id="28" dur="500"/>
                                        <p:tgtEl>
                                          <p:spTgt spid="6">
                                            <p:graphicEl>
                                              <a:dgm id="{3BB8C1D9-1750-492E-A6F7-2F3A567B32C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E5996D48-1B4B-4D5D-9C41-682316B58BDC}"/>
                                            </p:graphicEl>
                                          </p:spTgt>
                                        </p:tgtEl>
                                        <p:attrNameLst>
                                          <p:attrName>style.visibility</p:attrName>
                                        </p:attrNameLst>
                                      </p:cBhvr>
                                      <p:to>
                                        <p:strVal val="visible"/>
                                      </p:to>
                                    </p:set>
                                    <p:animEffect transition="in" filter="fade">
                                      <p:cBhvr>
                                        <p:cTn id="31" dur="500"/>
                                        <p:tgtEl>
                                          <p:spTgt spid="6">
                                            <p:graphicEl>
                                              <a:dgm id="{E5996D48-1B4B-4D5D-9C41-682316B58BD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 y="116632"/>
            <a:ext cx="6779096" cy="778098"/>
          </a:xfrm>
        </p:spPr>
        <p:txBody>
          <a:bodyPr>
            <a:normAutofit fontScale="90000"/>
          </a:bodyPr>
          <a:lstStyle/>
          <a:p>
            <a:r>
              <a:rPr lang="zh-CN" altLang="en-US" sz="4400" dirty="0" smtClean="0">
                <a:latin typeface="黑体" panose="02010609060101010101" pitchFamily="49" charset="-122"/>
                <a:ea typeface="黑体" panose="02010609060101010101" pitchFamily="49" charset="-122"/>
              </a:rPr>
              <a:t>大数据发展趋势</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a:t>
            </a:r>
            <a:r>
              <a:rPr lang="zh-CN" altLang="en-US" sz="3600" dirty="0" smtClean="0">
                <a:latin typeface="黑体" panose="02010609060101010101" pitchFamily="49" charset="-122"/>
                <a:ea typeface="黑体" panose="02010609060101010101" pitchFamily="49" charset="-122"/>
              </a:rPr>
              <a:t>十大趋势</a:t>
            </a:r>
            <a:r>
              <a:rPr lang="zh-CN" altLang="en-US" sz="3600" dirty="0">
                <a:latin typeface="黑体" panose="02010609060101010101" pitchFamily="49" charset="-122"/>
                <a:ea typeface="黑体" panose="02010609060101010101" pitchFamily="49" charset="-122"/>
              </a:rPr>
              <a:t>预测</a:t>
            </a:r>
          </a:p>
        </p:txBody>
      </p:sp>
      <p:sp>
        <p:nvSpPr>
          <p:cNvPr id="3" name="TextBox 2"/>
          <p:cNvSpPr txBox="1"/>
          <p:nvPr/>
        </p:nvSpPr>
        <p:spPr>
          <a:xfrm>
            <a:off x="395536" y="1772816"/>
            <a:ext cx="3672408" cy="44012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25000"/>
              </a:lnSpc>
            </a:pPr>
            <a:r>
              <a:rPr lang="en-US" altLang="zh-CN" sz="2400" dirty="0">
                <a:solidFill>
                  <a:schemeClr val="tx1"/>
                </a:solidFill>
                <a:latin typeface="黑体" panose="02010609060101010101" pitchFamily="49" charset="-122"/>
                <a:ea typeface="黑体" panose="02010609060101010101" pitchFamily="49" charset="-122"/>
              </a:rPr>
              <a:t>2013</a:t>
            </a:r>
            <a:r>
              <a:rPr lang="zh-CN" altLang="en-US" sz="2400" dirty="0">
                <a:solidFill>
                  <a:schemeClr val="tx1"/>
                </a:solidFill>
                <a:latin typeface="黑体" panose="02010609060101010101" pitchFamily="49" charset="-122"/>
                <a:ea typeface="黑体" panose="02010609060101010101" pitchFamily="49" charset="-122"/>
              </a:rPr>
              <a:t>年度</a:t>
            </a:r>
            <a:r>
              <a:rPr lang="zh-CN" altLang="en-US" sz="2400" dirty="0" smtClean="0">
                <a:solidFill>
                  <a:schemeClr val="tx1"/>
                </a:solidFill>
                <a:latin typeface="黑体" panose="02010609060101010101" pitchFamily="49" charset="-122"/>
                <a:ea typeface="黑体" panose="02010609060101010101" pitchFamily="49" charset="-122"/>
              </a:rPr>
              <a:t>预测</a:t>
            </a:r>
            <a:endParaRPr lang="en-US" altLang="zh-CN" sz="2400" dirty="0" smtClean="0">
              <a:solidFill>
                <a:schemeClr val="tx1"/>
              </a:solidFill>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1. </a:t>
            </a:r>
            <a:r>
              <a:rPr lang="zh-CN" altLang="en-US" sz="2000" dirty="0">
                <a:latin typeface="黑体" panose="02010609060101010101" pitchFamily="49" charset="-122"/>
                <a:ea typeface="黑体" panose="02010609060101010101" pitchFamily="49" charset="-122"/>
              </a:rPr>
              <a:t>数据的资源化	</a:t>
            </a:r>
          </a:p>
          <a:p>
            <a:pPr>
              <a:lnSpc>
                <a:spcPct val="125000"/>
              </a:lnSpc>
            </a:pPr>
            <a:r>
              <a:rPr lang="en-US" altLang="zh-CN" sz="2000" dirty="0">
                <a:latin typeface="黑体" panose="02010609060101010101" pitchFamily="49" charset="-122"/>
                <a:ea typeface="黑体" panose="02010609060101010101" pitchFamily="49" charset="-122"/>
              </a:rPr>
              <a:t>2. </a:t>
            </a:r>
            <a:r>
              <a:rPr lang="zh-CN" altLang="en-US" sz="2000" dirty="0">
                <a:latin typeface="黑体" panose="02010609060101010101" pitchFamily="49" charset="-122"/>
                <a:ea typeface="黑体" panose="02010609060101010101" pitchFamily="49" charset="-122"/>
              </a:rPr>
              <a:t>大数据的隐私问题</a:t>
            </a:r>
            <a:r>
              <a:rPr lang="zh-CN" altLang="en-US" sz="2000" dirty="0" smtClean="0">
                <a:latin typeface="黑体" panose="02010609060101010101" pitchFamily="49" charset="-122"/>
                <a:ea typeface="黑体" panose="02010609060101010101" pitchFamily="49" charset="-122"/>
              </a:rPr>
              <a:t>突出</a:t>
            </a:r>
            <a:endParaRPr lang="zh-CN" altLang="en-US"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3. </a:t>
            </a:r>
            <a:r>
              <a:rPr lang="zh-CN" altLang="en-US" sz="2000" dirty="0">
                <a:latin typeface="黑体" panose="02010609060101010101" pitchFamily="49" charset="-122"/>
                <a:ea typeface="黑体" panose="02010609060101010101" pitchFamily="49" charset="-122"/>
              </a:rPr>
              <a:t>大数据与云计算等深度</a:t>
            </a:r>
            <a:r>
              <a:rPr lang="zh-CN" altLang="en-US" sz="2000" dirty="0" smtClean="0">
                <a:latin typeface="黑体" panose="02010609060101010101" pitchFamily="49" charset="-122"/>
                <a:ea typeface="黑体" panose="02010609060101010101" pitchFamily="49" charset="-122"/>
              </a:rPr>
              <a:t>融合</a:t>
            </a:r>
            <a:endParaRPr lang="zh-CN" altLang="en-US"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4. </a:t>
            </a:r>
            <a:r>
              <a:rPr lang="zh-CN" altLang="en-US" sz="2000" dirty="0">
                <a:latin typeface="黑体" panose="02010609060101010101" pitchFamily="49" charset="-122"/>
                <a:ea typeface="黑体" panose="02010609060101010101" pitchFamily="49" charset="-122"/>
              </a:rPr>
              <a:t>基于大数据的智能的</a:t>
            </a:r>
            <a:r>
              <a:rPr lang="zh-CN" altLang="en-US" sz="2000" dirty="0" smtClean="0">
                <a:latin typeface="黑体" panose="02010609060101010101" pitchFamily="49" charset="-122"/>
                <a:ea typeface="黑体" panose="02010609060101010101" pitchFamily="49" charset="-122"/>
              </a:rPr>
              <a:t>出现</a:t>
            </a:r>
            <a:endParaRPr lang="zh-CN" altLang="en-US"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5. </a:t>
            </a:r>
            <a:r>
              <a:rPr lang="zh-CN" altLang="en-US" sz="2000" dirty="0">
                <a:latin typeface="黑体" panose="02010609060101010101" pitchFamily="49" charset="-122"/>
                <a:ea typeface="黑体" panose="02010609060101010101" pitchFamily="49" charset="-122"/>
              </a:rPr>
              <a:t>大数据分析的革命性</a:t>
            </a:r>
            <a:r>
              <a:rPr lang="zh-CN" altLang="en-US" sz="2000" dirty="0" smtClean="0">
                <a:latin typeface="黑体" panose="02010609060101010101" pitchFamily="49" charset="-122"/>
                <a:ea typeface="黑体" panose="02010609060101010101" pitchFamily="49" charset="-122"/>
              </a:rPr>
              <a:t>方法</a:t>
            </a:r>
            <a:endParaRPr lang="zh-CN" altLang="en-US"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6. </a:t>
            </a:r>
            <a:r>
              <a:rPr lang="zh-CN" altLang="en-US" sz="2000" dirty="0">
                <a:latin typeface="黑体" panose="02010609060101010101" pitchFamily="49" charset="-122"/>
                <a:ea typeface="黑体" panose="02010609060101010101" pitchFamily="49" charset="-122"/>
              </a:rPr>
              <a:t>大数据安全	</a:t>
            </a:r>
          </a:p>
          <a:p>
            <a:pPr>
              <a:lnSpc>
                <a:spcPct val="125000"/>
              </a:lnSpc>
            </a:pPr>
            <a:r>
              <a:rPr lang="en-US" altLang="zh-CN" sz="2000" dirty="0">
                <a:latin typeface="黑体" panose="02010609060101010101" pitchFamily="49" charset="-122"/>
                <a:ea typeface="黑体" panose="02010609060101010101" pitchFamily="49" charset="-122"/>
              </a:rPr>
              <a:t>7. </a:t>
            </a:r>
            <a:r>
              <a:rPr lang="zh-CN" altLang="en-US" sz="2000" dirty="0">
                <a:latin typeface="黑体" panose="02010609060101010101" pitchFamily="49" charset="-122"/>
                <a:ea typeface="黑体" panose="02010609060101010101" pitchFamily="49" charset="-122"/>
              </a:rPr>
              <a:t>数据科学兴起	</a:t>
            </a:r>
          </a:p>
          <a:p>
            <a:pPr>
              <a:lnSpc>
                <a:spcPct val="125000"/>
              </a:lnSpc>
            </a:pPr>
            <a:r>
              <a:rPr lang="en-US" altLang="zh-CN" sz="2000" dirty="0">
                <a:latin typeface="黑体" panose="02010609060101010101" pitchFamily="49" charset="-122"/>
                <a:ea typeface="黑体" panose="02010609060101010101" pitchFamily="49" charset="-122"/>
              </a:rPr>
              <a:t>8. </a:t>
            </a:r>
            <a:r>
              <a:rPr lang="zh-CN" altLang="en-US" sz="2000" dirty="0">
                <a:latin typeface="黑体" panose="02010609060101010101" pitchFamily="49" charset="-122"/>
                <a:ea typeface="黑体" panose="02010609060101010101" pitchFamily="49" charset="-122"/>
              </a:rPr>
              <a:t>数据共享联盟	</a:t>
            </a:r>
          </a:p>
          <a:p>
            <a:pPr>
              <a:lnSpc>
                <a:spcPct val="125000"/>
              </a:lnSpc>
            </a:pPr>
            <a:r>
              <a:rPr lang="en-US" altLang="zh-CN" sz="2000" dirty="0">
                <a:latin typeface="黑体" panose="02010609060101010101" pitchFamily="49" charset="-122"/>
                <a:ea typeface="黑体" panose="02010609060101010101" pitchFamily="49" charset="-122"/>
              </a:rPr>
              <a:t>9. </a:t>
            </a:r>
            <a:r>
              <a:rPr lang="zh-CN" altLang="en-US" sz="2000" dirty="0">
                <a:latin typeface="黑体" panose="02010609060101010101" pitchFamily="49" charset="-122"/>
                <a:ea typeface="黑体" panose="02010609060101010101" pitchFamily="49" charset="-122"/>
              </a:rPr>
              <a:t>大数据新职业	</a:t>
            </a:r>
          </a:p>
          <a:p>
            <a:pPr>
              <a:lnSpc>
                <a:spcPct val="125000"/>
              </a:lnSpc>
            </a:pPr>
            <a:r>
              <a:rPr lang="en-US" altLang="zh-CN" sz="2000" dirty="0">
                <a:latin typeface="黑体" panose="02010609060101010101" pitchFamily="49" charset="-122"/>
                <a:ea typeface="黑体" panose="02010609060101010101" pitchFamily="49" charset="-122"/>
              </a:rPr>
              <a:t>10.</a:t>
            </a:r>
            <a:r>
              <a:rPr lang="zh-CN" altLang="en-US" sz="2000" dirty="0">
                <a:latin typeface="黑体" panose="02010609060101010101" pitchFamily="49" charset="-122"/>
                <a:ea typeface="黑体" panose="02010609060101010101" pitchFamily="49" charset="-122"/>
              </a:rPr>
              <a:t>更大的数据</a:t>
            </a:r>
          </a:p>
        </p:txBody>
      </p:sp>
      <p:sp>
        <p:nvSpPr>
          <p:cNvPr id="5" name="TextBox 4"/>
          <p:cNvSpPr txBox="1"/>
          <p:nvPr/>
        </p:nvSpPr>
        <p:spPr>
          <a:xfrm>
            <a:off x="4860032" y="1772816"/>
            <a:ext cx="4176464" cy="44012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25000"/>
              </a:lnSpc>
            </a:pPr>
            <a:r>
              <a:rPr lang="en-US" altLang="zh-CN" sz="2400" dirty="0">
                <a:solidFill>
                  <a:srgbClr val="FF0000"/>
                </a:solidFill>
                <a:latin typeface="黑体" panose="02010609060101010101" pitchFamily="49" charset="-122"/>
                <a:ea typeface="黑体" panose="02010609060101010101" pitchFamily="49" charset="-122"/>
              </a:rPr>
              <a:t>2014</a:t>
            </a:r>
            <a:r>
              <a:rPr lang="zh-CN" altLang="en-US" sz="2400" dirty="0">
                <a:solidFill>
                  <a:srgbClr val="FF0000"/>
                </a:solidFill>
                <a:latin typeface="黑体" panose="02010609060101010101" pitchFamily="49" charset="-122"/>
                <a:ea typeface="黑体" panose="02010609060101010101" pitchFamily="49" charset="-122"/>
              </a:rPr>
              <a:t>年度预测	</a:t>
            </a:r>
          </a:p>
          <a:p>
            <a:pPr>
              <a:lnSpc>
                <a:spcPct val="125000"/>
              </a:lnSpc>
            </a:pPr>
            <a:r>
              <a:rPr lang="en-US" altLang="zh-CN" sz="2000" dirty="0">
                <a:solidFill>
                  <a:srgbClr val="FF0000"/>
                </a:solidFill>
                <a:latin typeface="黑体" panose="02010609060101010101" pitchFamily="49" charset="-122"/>
                <a:ea typeface="黑体" panose="02010609060101010101" pitchFamily="49" charset="-122"/>
              </a:rPr>
              <a:t>1</a:t>
            </a:r>
            <a:r>
              <a:rPr lang="zh-CN" altLang="en-US" sz="2000" dirty="0">
                <a:solidFill>
                  <a:srgbClr val="FF0000"/>
                </a:solidFill>
                <a:latin typeface="黑体" panose="02010609060101010101" pitchFamily="49" charset="-122"/>
                <a:ea typeface="黑体" panose="02010609060101010101" pitchFamily="49" charset="-122"/>
              </a:rPr>
              <a:t>、大数据从“概念”走向“价值”</a:t>
            </a:r>
          </a:p>
          <a:p>
            <a:pPr>
              <a:lnSpc>
                <a:spcPct val="125000"/>
              </a:lnSpc>
            </a:pPr>
            <a:r>
              <a:rPr lang="en-US" altLang="zh-CN" sz="2000" dirty="0">
                <a:solidFill>
                  <a:srgbClr val="FF0000"/>
                </a:solidFill>
                <a:latin typeface="黑体" panose="02010609060101010101" pitchFamily="49" charset="-122"/>
                <a:ea typeface="黑体" panose="02010609060101010101" pitchFamily="49" charset="-122"/>
              </a:rPr>
              <a:t>2</a:t>
            </a:r>
            <a:r>
              <a:rPr lang="zh-CN" altLang="en-US" sz="2000" dirty="0">
                <a:solidFill>
                  <a:srgbClr val="FF0000"/>
                </a:solidFill>
                <a:latin typeface="黑体" panose="02010609060101010101" pitchFamily="49" charset="-122"/>
                <a:ea typeface="黑体" panose="02010609060101010101" pitchFamily="49" charset="-122"/>
              </a:rPr>
              <a:t>、大数据架构的多样化模式并存</a:t>
            </a:r>
          </a:p>
          <a:p>
            <a:pPr>
              <a:lnSpc>
                <a:spcPct val="125000"/>
              </a:lnSpc>
            </a:pPr>
            <a:r>
              <a:rPr lang="en-US" altLang="zh-CN" sz="2000" dirty="0">
                <a:solidFill>
                  <a:srgbClr val="FF0000"/>
                </a:solidFill>
                <a:latin typeface="黑体" panose="02010609060101010101" pitchFamily="49" charset="-122"/>
                <a:ea typeface="黑体" panose="02010609060101010101" pitchFamily="49" charset="-122"/>
              </a:rPr>
              <a:t>3</a:t>
            </a:r>
            <a:r>
              <a:rPr lang="zh-CN" altLang="en-US" sz="2000" dirty="0">
                <a:solidFill>
                  <a:srgbClr val="FF0000"/>
                </a:solidFill>
                <a:latin typeface="黑体" panose="02010609060101010101" pitchFamily="49" charset="-122"/>
                <a:ea typeface="黑体" panose="02010609060101010101" pitchFamily="49" charset="-122"/>
              </a:rPr>
              <a:t>、大数据安全与隐私</a:t>
            </a:r>
          </a:p>
          <a:p>
            <a:pPr>
              <a:lnSpc>
                <a:spcPct val="125000"/>
              </a:lnSpc>
            </a:pPr>
            <a:r>
              <a:rPr lang="en-US" altLang="zh-CN" sz="2000" dirty="0">
                <a:solidFill>
                  <a:srgbClr val="FF0000"/>
                </a:solidFill>
                <a:latin typeface="黑体" panose="02010609060101010101" pitchFamily="49" charset="-122"/>
                <a:ea typeface="黑体" panose="02010609060101010101" pitchFamily="49" charset="-122"/>
              </a:rPr>
              <a:t>4</a:t>
            </a:r>
            <a:r>
              <a:rPr lang="zh-CN" altLang="en-US" sz="2000" dirty="0">
                <a:solidFill>
                  <a:srgbClr val="FF0000"/>
                </a:solidFill>
                <a:latin typeface="黑体" panose="02010609060101010101" pitchFamily="49" charset="-122"/>
                <a:ea typeface="黑体" panose="02010609060101010101" pitchFamily="49" charset="-122"/>
              </a:rPr>
              <a:t>、大数据分析与可视化</a:t>
            </a:r>
          </a:p>
          <a:p>
            <a:pPr>
              <a:lnSpc>
                <a:spcPct val="125000"/>
              </a:lnSpc>
            </a:pPr>
            <a:r>
              <a:rPr lang="en-US" altLang="zh-CN" sz="2000" dirty="0">
                <a:solidFill>
                  <a:srgbClr val="FF0000"/>
                </a:solidFill>
                <a:latin typeface="黑体" panose="02010609060101010101" pitchFamily="49" charset="-122"/>
                <a:ea typeface="黑体" panose="02010609060101010101" pitchFamily="49" charset="-122"/>
              </a:rPr>
              <a:t>5</a:t>
            </a:r>
            <a:r>
              <a:rPr lang="zh-CN" altLang="en-US" sz="2000" dirty="0">
                <a:solidFill>
                  <a:srgbClr val="FF0000"/>
                </a:solidFill>
                <a:latin typeface="黑体" panose="02010609060101010101" pitchFamily="49" charset="-122"/>
                <a:ea typeface="黑体" panose="02010609060101010101" pitchFamily="49" charset="-122"/>
              </a:rPr>
              <a:t>、大数据产业成为战略性产业</a:t>
            </a:r>
          </a:p>
          <a:p>
            <a:pPr>
              <a:lnSpc>
                <a:spcPct val="125000"/>
              </a:lnSpc>
            </a:pPr>
            <a:r>
              <a:rPr lang="en-US" altLang="zh-CN" sz="2000" dirty="0">
                <a:solidFill>
                  <a:srgbClr val="FF0000"/>
                </a:solidFill>
                <a:latin typeface="黑体" panose="02010609060101010101" pitchFamily="49" charset="-122"/>
                <a:ea typeface="黑体" panose="02010609060101010101" pitchFamily="49" charset="-122"/>
              </a:rPr>
              <a:t>6</a:t>
            </a:r>
            <a:r>
              <a:rPr lang="zh-CN" altLang="en-US" sz="2000" dirty="0">
                <a:solidFill>
                  <a:srgbClr val="FF0000"/>
                </a:solidFill>
                <a:latin typeface="黑体" panose="02010609060101010101" pitchFamily="49" charset="-122"/>
                <a:ea typeface="黑体" panose="02010609060101010101" pitchFamily="49" charset="-122"/>
              </a:rPr>
              <a:t>、数据商品化与数据共享联盟化</a:t>
            </a:r>
          </a:p>
          <a:p>
            <a:pPr>
              <a:lnSpc>
                <a:spcPct val="125000"/>
              </a:lnSpc>
            </a:pPr>
            <a:r>
              <a:rPr lang="en-US" altLang="zh-CN" sz="2000" dirty="0">
                <a:solidFill>
                  <a:srgbClr val="FF0000"/>
                </a:solidFill>
                <a:latin typeface="黑体" panose="02010609060101010101" pitchFamily="49" charset="-122"/>
                <a:ea typeface="黑体" panose="02010609060101010101" pitchFamily="49" charset="-122"/>
              </a:rPr>
              <a:t>7</a:t>
            </a:r>
            <a:r>
              <a:rPr lang="zh-CN" altLang="en-US" sz="2000" dirty="0">
                <a:solidFill>
                  <a:srgbClr val="FF0000"/>
                </a:solidFill>
                <a:latin typeface="黑体" panose="02010609060101010101" pitchFamily="49" charset="-122"/>
                <a:ea typeface="黑体" panose="02010609060101010101" pitchFamily="49" charset="-122"/>
              </a:rPr>
              <a:t>、基于大数据的推荐与预测流行</a:t>
            </a:r>
          </a:p>
          <a:p>
            <a:pPr>
              <a:lnSpc>
                <a:spcPct val="125000"/>
              </a:lnSpc>
            </a:pPr>
            <a:r>
              <a:rPr lang="en-US" altLang="zh-CN" sz="2000" dirty="0">
                <a:solidFill>
                  <a:srgbClr val="FF0000"/>
                </a:solidFill>
                <a:latin typeface="黑体" panose="02010609060101010101" pitchFamily="49" charset="-122"/>
                <a:ea typeface="黑体" panose="02010609060101010101" pitchFamily="49" charset="-122"/>
              </a:rPr>
              <a:t>8</a:t>
            </a:r>
            <a:r>
              <a:rPr lang="zh-CN" altLang="en-US" sz="2000" dirty="0">
                <a:solidFill>
                  <a:srgbClr val="FF0000"/>
                </a:solidFill>
                <a:latin typeface="黑体" panose="02010609060101010101" pitchFamily="49" charset="-122"/>
                <a:ea typeface="黑体" panose="02010609060101010101" pitchFamily="49" charset="-122"/>
              </a:rPr>
              <a:t>、深度学习与大数据智能成为支撑</a:t>
            </a:r>
          </a:p>
          <a:p>
            <a:pPr>
              <a:lnSpc>
                <a:spcPct val="125000"/>
              </a:lnSpc>
            </a:pPr>
            <a:r>
              <a:rPr lang="en-US" altLang="zh-CN" sz="2000" dirty="0">
                <a:solidFill>
                  <a:srgbClr val="FF0000"/>
                </a:solidFill>
                <a:latin typeface="黑体" panose="02010609060101010101" pitchFamily="49" charset="-122"/>
                <a:ea typeface="黑体" panose="02010609060101010101" pitchFamily="49" charset="-122"/>
              </a:rPr>
              <a:t>9</a:t>
            </a:r>
            <a:r>
              <a:rPr lang="zh-CN" altLang="en-US" sz="2000" dirty="0">
                <a:solidFill>
                  <a:srgbClr val="FF0000"/>
                </a:solidFill>
                <a:latin typeface="黑体" panose="02010609060101010101" pitchFamily="49" charset="-122"/>
                <a:ea typeface="黑体" panose="02010609060101010101" pitchFamily="49" charset="-122"/>
              </a:rPr>
              <a:t>、数据科学的兴起	</a:t>
            </a:r>
          </a:p>
          <a:p>
            <a:pPr>
              <a:lnSpc>
                <a:spcPct val="125000"/>
              </a:lnSpc>
            </a:pPr>
            <a:r>
              <a:rPr lang="en-US" altLang="zh-CN" sz="2000" dirty="0">
                <a:solidFill>
                  <a:srgbClr val="FF0000"/>
                </a:solidFill>
                <a:latin typeface="黑体" panose="02010609060101010101" pitchFamily="49" charset="-122"/>
                <a:ea typeface="黑体" panose="02010609060101010101" pitchFamily="49" charset="-122"/>
              </a:rPr>
              <a:t>10</a:t>
            </a:r>
            <a:r>
              <a:rPr lang="zh-CN" altLang="en-US" sz="2000" dirty="0">
                <a:solidFill>
                  <a:srgbClr val="FF0000"/>
                </a:solidFill>
                <a:latin typeface="黑体" panose="02010609060101010101" pitchFamily="49" charset="-122"/>
                <a:ea typeface="黑体" panose="02010609060101010101" pitchFamily="49" charset="-122"/>
              </a:rPr>
              <a:t>、大数据生态环境逐步完善</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4" name="右箭头 3"/>
          <p:cNvSpPr/>
          <p:nvPr/>
        </p:nvSpPr>
        <p:spPr>
          <a:xfrm>
            <a:off x="4211960" y="3861048"/>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26" y="1311821"/>
            <a:ext cx="7925531" cy="50036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450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7411"/>
                                        </p:tgtEl>
                                        <p:attrNameLst>
                                          <p:attrName>style.visibility</p:attrName>
                                        </p:attrNameLst>
                                      </p:cBhvr>
                                      <p:to>
                                        <p:strVal val="visible"/>
                                      </p:to>
                                    </p:set>
                                    <p:animEffect transition="in" filter="barn(inVertical)">
                                      <p:cBhvr>
                                        <p:cTn id="24"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黑体" panose="02010609060101010101" pitchFamily="49" charset="-122"/>
                <a:ea typeface="黑体" panose="02010609060101010101" pitchFamily="49" charset="-122"/>
              </a:rPr>
              <a:t>大数据发展趋势</a:t>
            </a:r>
            <a:endParaRPr lang="zh-CN" altLang="en-US" dirty="0">
              <a:latin typeface="黑体" panose="02010609060101010101" pitchFamily="49" charset="-122"/>
              <a:ea typeface="黑体" panose="02010609060101010101" pitchFamily="49" charset="-122"/>
            </a:endParaRPr>
          </a:p>
        </p:txBody>
      </p:sp>
      <p:graphicFrame>
        <p:nvGraphicFramePr>
          <p:cNvPr id="3" name="内容占位符 12"/>
          <p:cNvGraphicFramePr>
            <a:graphicFrameLocks noGrp="1"/>
          </p:cNvGraphicFramePr>
          <p:nvPr>
            <p:ph idx="1"/>
            <p:extLst>
              <p:ext uri="{D42A27DB-BD31-4B8C-83A1-F6EECF244321}">
                <p14:modId xmlns:p14="http://schemas.microsoft.com/office/powerpoint/2010/main" val="3102210787"/>
              </p:ext>
            </p:extLst>
          </p:nvPr>
        </p:nvGraphicFramePr>
        <p:xfrm>
          <a:off x="313184" y="1268760"/>
          <a:ext cx="8795320" cy="4857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450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2839B175-C07C-4A9A-87BC-5D631427960A}"/>
                                            </p:graphicEl>
                                          </p:spTgt>
                                        </p:tgtEl>
                                        <p:attrNameLst>
                                          <p:attrName>style.visibility</p:attrName>
                                        </p:attrNameLst>
                                      </p:cBhvr>
                                      <p:to>
                                        <p:strVal val="visible"/>
                                      </p:to>
                                    </p:set>
                                    <p:animEffect transition="in" filter="fade">
                                      <p:cBhvr>
                                        <p:cTn id="7" dur="500"/>
                                        <p:tgtEl>
                                          <p:spTgt spid="3">
                                            <p:graphicEl>
                                              <a:dgm id="{2839B175-C07C-4A9A-87BC-5D63142796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C9027DD4-B8B5-4746-9695-BE71EDF4DA20}"/>
                                            </p:graphicEl>
                                          </p:spTgt>
                                        </p:tgtEl>
                                        <p:attrNameLst>
                                          <p:attrName>style.visibility</p:attrName>
                                        </p:attrNameLst>
                                      </p:cBhvr>
                                      <p:to>
                                        <p:strVal val="visible"/>
                                      </p:to>
                                    </p:set>
                                    <p:animEffect transition="in" filter="fade">
                                      <p:cBhvr>
                                        <p:cTn id="10" dur="500"/>
                                        <p:tgtEl>
                                          <p:spTgt spid="3">
                                            <p:graphicEl>
                                              <a:dgm id="{C9027DD4-B8B5-4746-9695-BE71EDF4DA2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graphicEl>
                                              <a:dgm id="{A16C8DAF-9DAE-478A-86DC-60593D2E5502}"/>
                                            </p:graphicEl>
                                          </p:spTgt>
                                        </p:tgtEl>
                                        <p:attrNameLst>
                                          <p:attrName>style.visibility</p:attrName>
                                        </p:attrNameLst>
                                      </p:cBhvr>
                                      <p:to>
                                        <p:strVal val="visible"/>
                                      </p:to>
                                    </p:set>
                                    <p:animEffect transition="in" filter="fade">
                                      <p:cBhvr>
                                        <p:cTn id="15" dur="500"/>
                                        <p:tgtEl>
                                          <p:spTgt spid="3">
                                            <p:graphicEl>
                                              <a:dgm id="{A16C8DAF-9DAE-478A-86DC-60593D2E550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graphicEl>
                                              <a:dgm id="{AE86F0AB-02F5-4F65-9FCC-E7327AD3C6D0}"/>
                                            </p:graphicEl>
                                          </p:spTgt>
                                        </p:tgtEl>
                                        <p:attrNameLst>
                                          <p:attrName>style.visibility</p:attrName>
                                        </p:attrNameLst>
                                      </p:cBhvr>
                                      <p:to>
                                        <p:strVal val="visible"/>
                                      </p:to>
                                    </p:set>
                                    <p:animEffect transition="in" filter="fade">
                                      <p:cBhvr>
                                        <p:cTn id="18" dur="500"/>
                                        <p:tgtEl>
                                          <p:spTgt spid="3">
                                            <p:graphicEl>
                                              <a:dgm id="{AE86F0AB-02F5-4F65-9FCC-E7327AD3C6D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graphicEl>
                                              <a:dgm id="{3248992C-777D-45EB-8261-7C42CDAF1A13}"/>
                                            </p:graphicEl>
                                          </p:spTgt>
                                        </p:tgtEl>
                                        <p:attrNameLst>
                                          <p:attrName>style.visibility</p:attrName>
                                        </p:attrNameLst>
                                      </p:cBhvr>
                                      <p:to>
                                        <p:strVal val="visible"/>
                                      </p:to>
                                    </p:set>
                                    <p:animEffect transition="in" filter="fade">
                                      <p:cBhvr>
                                        <p:cTn id="23" dur="500"/>
                                        <p:tgtEl>
                                          <p:spTgt spid="3">
                                            <p:graphicEl>
                                              <a:dgm id="{3248992C-777D-45EB-8261-7C42CDAF1A1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graphicEl>
                                              <a:dgm id="{C843C710-90E2-4FD2-B25E-BB971D0D298F}"/>
                                            </p:graphicEl>
                                          </p:spTgt>
                                        </p:tgtEl>
                                        <p:attrNameLst>
                                          <p:attrName>style.visibility</p:attrName>
                                        </p:attrNameLst>
                                      </p:cBhvr>
                                      <p:to>
                                        <p:strVal val="visible"/>
                                      </p:to>
                                    </p:set>
                                    <p:animEffect transition="in" filter="fade">
                                      <p:cBhvr>
                                        <p:cTn id="26" dur="500"/>
                                        <p:tgtEl>
                                          <p:spTgt spid="3">
                                            <p:graphicEl>
                                              <a:dgm id="{C843C710-90E2-4FD2-B25E-BB971D0D298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257" y="1412776"/>
            <a:ext cx="7776864" cy="4983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374656" y="0"/>
            <a:ext cx="5501600" cy="1138773"/>
          </a:xfrm>
          <a:prstGeom prst="rect">
            <a:avLst/>
          </a:prstGeom>
        </p:spPr>
        <p:txBody>
          <a:bodyPr wrap="square">
            <a:spAutoFit/>
          </a:bodyPr>
          <a:lstStyle/>
          <a:p>
            <a:r>
              <a:rPr lang="zh-CN" altLang="zh-CN" sz="4000" dirty="0" smtClean="0">
                <a:solidFill>
                  <a:schemeClr val="bg1"/>
                </a:solidFill>
                <a:latin typeface="黑体" panose="02010609060101010101" pitchFamily="49" charset="-122"/>
                <a:ea typeface="黑体" panose="02010609060101010101" pitchFamily="49" charset="-122"/>
              </a:rPr>
              <a:t>大数据的</a:t>
            </a:r>
            <a:r>
              <a:rPr lang="zh-CN" altLang="en-US" sz="4000" dirty="0" smtClean="0">
                <a:solidFill>
                  <a:schemeClr val="bg1"/>
                </a:solidFill>
                <a:latin typeface="黑体" panose="02010609060101010101" pitchFamily="49" charset="-122"/>
                <a:ea typeface="黑体" panose="02010609060101010101" pitchFamily="49" charset="-122"/>
              </a:rPr>
              <a:t>背景意义</a:t>
            </a:r>
            <a:endParaRPr lang="en-US" altLang="zh-CN" sz="4000" dirty="0" smtClean="0">
              <a:solidFill>
                <a:schemeClr val="bg1"/>
              </a:solidFill>
              <a:latin typeface="黑体" panose="02010609060101010101" pitchFamily="49" charset="-122"/>
              <a:ea typeface="黑体" panose="02010609060101010101" pitchFamily="49" charset="-122"/>
            </a:endParaRPr>
          </a:p>
          <a:p>
            <a:r>
              <a:rPr lang="en-US" altLang="zh-CN" sz="2800" dirty="0" smtClean="0">
                <a:solidFill>
                  <a:schemeClr val="bg1"/>
                </a:solidFill>
                <a:latin typeface="黑体" panose="02010609060101010101" pitchFamily="49" charset="-122"/>
                <a:ea typeface="黑体" panose="02010609060101010101" pitchFamily="49" charset="-122"/>
              </a:rPr>
              <a:t>		——</a:t>
            </a:r>
            <a:r>
              <a:rPr lang="zh-CN" altLang="en-US" sz="2800" dirty="0">
                <a:solidFill>
                  <a:schemeClr val="bg1"/>
                </a:solidFill>
                <a:latin typeface="黑体" panose="02010609060101010101" pitchFamily="49" charset="-122"/>
                <a:ea typeface="黑体" panose="02010609060101010101" pitchFamily="49" charset="-122"/>
              </a:rPr>
              <a:t>物</a:t>
            </a:r>
            <a:r>
              <a:rPr lang="zh-CN" altLang="en-US" sz="2800" dirty="0" smtClean="0">
                <a:solidFill>
                  <a:schemeClr val="bg1"/>
                </a:solidFill>
                <a:latin typeface="黑体" panose="02010609060101010101" pitchFamily="49" charset="-122"/>
                <a:ea typeface="黑体" panose="02010609060101010101" pitchFamily="49" charset="-122"/>
              </a:rPr>
              <a:t>联网体系</a:t>
            </a:r>
            <a:r>
              <a:rPr lang="zh-CN" altLang="en-US" sz="2800" dirty="0">
                <a:solidFill>
                  <a:schemeClr val="bg1"/>
                </a:solidFill>
                <a:latin typeface="黑体" panose="02010609060101010101" pitchFamily="49" charset="-122"/>
                <a:ea typeface="黑体" panose="02010609060101010101" pitchFamily="49" charset="-122"/>
              </a:rPr>
              <a:t>架构</a:t>
            </a:r>
          </a:p>
        </p:txBody>
      </p:sp>
    </p:spTree>
    <p:extLst>
      <p:ext uri="{BB962C8B-B14F-4D97-AF65-F5344CB8AC3E}">
        <p14:creationId xmlns:p14="http://schemas.microsoft.com/office/powerpoint/2010/main" val="702846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barn(inVertical)">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推荐材料</a:t>
            </a:r>
            <a:endParaRPr lang="zh-CN" altLang="en-US" dirty="0">
              <a:latin typeface="黑体" panose="02010609060101010101" pitchFamily="49" charset="-122"/>
              <a:ea typeface="黑体" panose="02010609060101010101" pitchFamily="49"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449" y="1700808"/>
            <a:ext cx="294322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355976" y="1884888"/>
            <a:ext cx="3744416" cy="34163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dirty="0"/>
              <a:t>《</a:t>
            </a:r>
            <a:r>
              <a:rPr lang="zh-CN" altLang="en-US" dirty="0">
                <a:latin typeface="黑体" panose="02010609060101010101" pitchFamily="49" charset="-122"/>
                <a:ea typeface="黑体" panose="02010609060101010101" pitchFamily="49" charset="-122"/>
              </a:rPr>
              <a:t>大数据时代</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生活、工作与思维的大变革</a:t>
            </a:r>
            <a:r>
              <a:rPr lang="en-US" altLang="zh-CN" dirty="0" smtClean="0">
                <a:latin typeface="黑体" panose="02010609060101010101" pitchFamily="49" charset="-122"/>
                <a:ea typeface="黑体" panose="02010609060101010101" pitchFamily="49" charset="-122"/>
              </a:rPr>
              <a:t>》</a:t>
            </a:r>
          </a:p>
          <a:p>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a:t>
            </a:r>
            <a:r>
              <a:rPr lang="zh-CN" altLang="en-US" dirty="0" smtClean="0">
                <a:solidFill>
                  <a:srgbClr val="FF0000"/>
                </a:solidFill>
                <a:latin typeface="华文行楷" panose="02010800040101010101" pitchFamily="2" charset="-122"/>
                <a:ea typeface="华文行楷" panose="02010800040101010101" pitchFamily="2" charset="-122"/>
              </a:rPr>
              <a:t>迄今为止</a:t>
            </a:r>
            <a:r>
              <a:rPr lang="zh-CN" altLang="en-US" dirty="0">
                <a:solidFill>
                  <a:srgbClr val="FF0000"/>
                </a:solidFill>
                <a:latin typeface="华文行楷" panose="02010800040101010101" pitchFamily="2" charset="-122"/>
                <a:ea typeface="华文行楷" panose="02010800040101010101" pitchFamily="2" charset="-122"/>
              </a:rPr>
              <a:t>全世界最好的一本大数据</a:t>
            </a:r>
            <a:r>
              <a:rPr lang="zh-CN" altLang="en-US" dirty="0" smtClean="0">
                <a:solidFill>
                  <a:srgbClr val="FF0000"/>
                </a:solidFill>
                <a:latin typeface="华文行楷" panose="02010800040101010101" pitchFamily="2" charset="-122"/>
                <a:ea typeface="华文行楷" panose="02010800040101010101" pitchFamily="2" charset="-122"/>
              </a:rPr>
              <a:t>专著</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作者：维克托</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迈尔</a:t>
            </a:r>
            <a:r>
              <a:rPr lang="en-US" altLang="zh-CN"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舍恩伯格</a:t>
            </a:r>
            <a:endParaRPr lang="en-US" altLang="zh-CN" dirty="0" smtClean="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smtClean="0">
                <a:latin typeface="黑体" panose="02010609060101010101" pitchFamily="49" charset="-122"/>
                <a:ea typeface="黑体" panose="02010609060101010101" pitchFamily="49" charset="-122"/>
              </a:rPr>
              <a:t>大</a:t>
            </a:r>
            <a:r>
              <a:rPr lang="zh-CN" altLang="en-US" dirty="0">
                <a:latin typeface="黑体" panose="02010609060101010101" pitchFamily="49" charset="-122"/>
                <a:ea typeface="黑体" panose="02010609060101010101" pitchFamily="49" charset="-122"/>
              </a:rPr>
              <a:t>数据时代的</a:t>
            </a:r>
            <a:r>
              <a:rPr lang="zh-CN" altLang="en-US" dirty="0" smtClean="0">
                <a:latin typeface="黑体" panose="02010609060101010101" pitchFamily="49" charset="-122"/>
                <a:ea typeface="黑体" panose="02010609060101010101" pitchFamily="49" charset="-122"/>
              </a:rPr>
              <a:t>预言家</a:t>
            </a:r>
            <a:endParaRPr lang="en-US" altLang="zh-CN" dirty="0" smtClean="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dirty="0" smtClean="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科学</a:t>
            </a:r>
            <a:r>
              <a:rPr lang="en-US" altLang="zh-CN" dirty="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自然</a:t>
            </a:r>
            <a:r>
              <a:rPr lang="en-US" altLang="zh-CN" dirty="0">
                <a:solidFill>
                  <a:srgbClr val="FF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等著名学术期刊最推崇的互联网研究者</a:t>
            </a:r>
            <a:r>
              <a:rPr lang="zh-CN" altLang="en-US" dirty="0" smtClean="0">
                <a:latin typeface="黑体" panose="02010609060101010101" pitchFamily="49" charset="-122"/>
                <a:ea typeface="黑体" panose="02010609060101010101" pitchFamily="49" charset="-122"/>
              </a:rPr>
              <a:t>之一</a:t>
            </a:r>
            <a:endParaRPr lang="en-US" altLang="zh-CN" dirty="0" smtClean="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smtClean="0">
                <a:latin typeface="黑体" panose="02010609060101010101" pitchFamily="49" charset="-122"/>
                <a:ea typeface="黑体" panose="02010609060101010101" pitchFamily="49" charset="-122"/>
              </a:rPr>
              <a:t>拥有</a:t>
            </a:r>
            <a:r>
              <a:rPr lang="zh-CN" altLang="en-US" dirty="0">
                <a:solidFill>
                  <a:srgbClr val="FF0000"/>
                </a:solidFill>
                <a:latin typeface="黑体" panose="02010609060101010101" pitchFamily="49" charset="-122"/>
                <a:ea typeface="黑体" panose="02010609060101010101" pitchFamily="49" charset="-122"/>
              </a:rPr>
              <a:t>在哈佛大学、牛津大学、耶鲁大学和新加坡国立大学</a:t>
            </a:r>
            <a:r>
              <a:rPr lang="zh-CN" altLang="en-US" dirty="0">
                <a:latin typeface="黑体" panose="02010609060101010101" pitchFamily="49" charset="-122"/>
                <a:ea typeface="黑体" panose="02010609060101010101" pitchFamily="49" charset="-122"/>
              </a:rPr>
              <a:t>等多个互联网研究重镇任教的经历。</a:t>
            </a:r>
          </a:p>
        </p:txBody>
      </p:sp>
    </p:spTree>
    <p:extLst>
      <p:ext uri="{BB962C8B-B14F-4D97-AF65-F5344CB8AC3E}">
        <p14:creationId xmlns:p14="http://schemas.microsoft.com/office/powerpoint/2010/main" val="349601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arn(inVertical)">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556792"/>
            <a:ext cx="2886075" cy="4171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313184" y="202630"/>
            <a:ext cx="6779096" cy="778098"/>
          </a:xfrm>
        </p:spPr>
        <p:txBody>
          <a:bodyPr/>
          <a:lstStyle/>
          <a:p>
            <a:r>
              <a:rPr lang="zh-CN" altLang="en-US" dirty="0" smtClean="0">
                <a:latin typeface="黑体" panose="02010609060101010101" pitchFamily="49" charset="-122"/>
                <a:ea typeface="黑体" panose="02010609060101010101" pitchFamily="49" charset="-122"/>
              </a:rPr>
              <a:t>推荐材料</a:t>
            </a:r>
            <a:endParaRPr lang="zh-CN" altLang="en-US" dirty="0">
              <a:latin typeface="黑体" panose="02010609060101010101" pitchFamily="49" charset="-122"/>
              <a:ea typeface="黑体" panose="02010609060101010101" pitchFamily="49" charset="-122"/>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1412776"/>
            <a:ext cx="1512168" cy="212520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067944" y="3642767"/>
            <a:ext cx="4572000" cy="203132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Jeffrey David Ullman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美国国家工程院</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院士</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，斯坦福大学</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教授</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获</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SIGMOD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贡献奖、</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Knuth</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奖</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著有</a:t>
            </a:r>
            <a:r>
              <a:rPr lang="zh-CN" altLang="en-US"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“龙书”</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编译原理</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、数据库领域权威指南</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数据库系统实现</a:t>
            </a:r>
            <a:r>
              <a:rPr lang="en-US" altLang="zh-CN"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麾下</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多名学生成为了数据库领域的专家，</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其中包括谷</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歌创始人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Sergey </a:t>
            </a:r>
            <a:r>
              <a:rPr lang="en-US" altLang="zh-CN" dirty="0" err="1" smtClean="0">
                <a:latin typeface="Times New Roman" panose="02020603050405020304" pitchFamily="18" charset="0"/>
                <a:ea typeface="黑体" panose="02010609060101010101" pitchFamily="49" charset="-122"/>
                <a:cs typeface="Times New Roman" panose="02020603050405020304" pitchFamily="18" charset="0"/>
              </a:rPr>
              <a:t>Brin</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0405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randombar(horizontal)">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273344"/>
            <a:ext cx="3527898" cy="499023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313184" y="202630"/>
            <a:ext cx="6779096" cy="778098"/>
          </a:xfrm>
        </p:spPr>
        <p:txBody>
          <a:bodyPr/>
          <a:lstStyle/>
          <a:p>
            <a:r>
              <a:rPr lang="zh-CN" altLang="en-US" dirty="0" smtClean="0">
                <a:latin typeface="黑体" panose="02010609060101010101" pitchFamily="49" charset="-122"/>
                <a:ea typeface="黑体" panose="02010609060101010101" pitchFamily="49" charset="-122"/>
              </a:rPr>
              <a:t>推荐学习材料</a:t>
            </a:r>
            <a:endParaRPr lang="zh-CN" altLang="en-US" dirty="0">
              <a:latin typeface="黑体" panose="02010609060101010101" pitchFamily="49" charset="-122"/>
              <a:ea typeface="黑体" panose="02010609060101010101" pitchFamily="49" charset="-122"/>
            </a:endParaRPr>
          </a:p>
        </p:txBody>
      </p:sp>
      <p:sp>
        <p:nvSpPr>
          <p:cNvPr id="7" name="矩形 6"/>
          <p:cNvSpPr/>
          <p:nvPr/>
        </p:nvSpPr>
        <p:spPr>
          <a:xfrm>
            <a:off x="4788024" y="2907305"/>
            <a:ext cx="4344459" cy="1200329"/>
          </a:xfrm>
          <a:prstGeom prst="rect">
            <a:avLst/>
          </a:prstGeom>
        </p:spPr>
        <p:txBody>
          <a:bodyPr wrap="none">
            <a:spAutoFit/>
          </a:bodyPr>
          <a:lstStyle/>
          <a:p>
            <a:pPr marL="342900" indent="-342900">
              <a:buFont typeface="Arial" panose="020B0604020202020204" pitchFamily="34" charset="0"/>
              <a:buChar char="•"/>
            </a:pP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CCF</a:t>
            </a:r>
            <a:r>
              <a:rPr lang="zh-CN" altLang="en-US" sz="2400" dirty="0" smtClean="0">
                <a:latin typeface="黑体" panose="02010609060101010101" pitchFamily="49" charset="-122"/>
                <a:ea typeface="黑体" panose="02010609060101010101" pitchFamily="49" charset="-122"/>
              </a:rPr>
              <a:t>大</a:t>
            </a:r>
            <a:r>
              <a:rPr lang="zh-CN" altLang="en-US" sz="2400" dirty="0">
                <a:latin typeface="黑体" panose="02010609060101010101" pitchFamily="49" charset="-122"/>
                <a:ea typeface="黑体" panose="02010609060101010101" pitchFamily="49" charset="-122"/>
              </a:rPr>
              <a:t>数据</a:t>
            </a:r>
            <a:r>
              <a:rPr lang="zh-CN" altLang="en-US" sz="2400" dirty="0" smtClean="0">
                <a:latin typeface="黑体" panose="02010609060101010101" pitchFamily="49" charset="-122"/>
                <a:ea typeface="黑体" panose="02010609060101010101" pitchFamily="49" charset="-122"/>
              </a:rPr>
              <a:t>专委会</a:t>
            </a:r>
            <a:r>
              <a:rPr lang="en-US" altLang="zh-CN" sz="2400" dirty="0" smtClean="0">
                <a:latin typeface="黑体" panose="02010609060101010101" pitchFamily="49" charset="-122"/>
                <a:ea typeface="黑体" panose="02010609060101010101" pitchFamily="49" charset="-122"/>
              </a:rPr>
              <a:t>110</a:t>
            </a:r>
            <a:r>
              <a:rPr lang="zh-CN" altLang="en-US" sz="2400" dirty="0">
                <a:latin typeface="黑体" panose="02010609060101010101" pitchFamily="49" charset="-122"/>
                <a:ea typeface="黑体" panose="02010609060101010101" pitchFamily="49" charset="-122"/>
              </a:rPr>
              <a:t>位</a:t>
            </a:r>
            <a:r>
              <a:rPr lang="zh-CN" altLang="en-US" sz="2400" dirty="0" smtClean="0">
                <a:latin typeface="黑体" panose="02010609060101010101" pitchFamily="49" charset="-122"/>
                <a:ea typeface="黑体" panose="02010609060101010101" pitchFamily="49" charset="-122"/>
              </a:rPr>
              <a:t>专家</a:t>
            </a: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耗时</a:t>
            </a:r>
            <a:r>
              <a:rPr lang="zh-CN" altLang="en-US" sz="2400" dirty="0" smtClean="0">
                <a:latin typeface="黑体" panose="02010609060101010101" pitchFamily="49" charset="-122"/>
                <a:ea typeface="黑体" panose="02010609060101010101" pitchFamily="49" charset="-122"/>
              </a:rPr>
              <a:t>大半年</a:t>
            </a:r>
            <a:endParaRPr lang="en-US" altLang="zh-CN" sz="24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en-US" altLang="zh-CN" sz="240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262310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Picture 3" descr="F:\Dropbox\privacy &amp; trust\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48086"/>
            <a:ext cx="4420259" cy="30064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08104" y="2384057"/>
            <a:ext cx="2304256" cy="1107996"/>
          </a:xfrm>
          <a:prstGeom prst="rect">
            <a:avLst/>
          </a:prstGeom>
          <a:noFill/>
        </p:spPr>
        <p:txBody>
          <a:bodyPr wrap="square" rtlCol="0">
            <a:spAutoFit/>
          </a:bodyPr>
          <a:lstStyle/>
          <a:p>
            <a:r>
              <a:rPr lang="zh-CN" altLang="en-US" sz="6600" dirty="0" smtClean="0">
                <a:latin typeface="华文新魏" panose="02010800040101010101" pitchFamily="2" charset="-122"/>
                <a:ea typeface="华文新魏" panose="02010800040101010101" pitchFamily="2" charset="-122"/>
              </a:rPr>
              <a:t>谢谢</a:t>
            </a:r>
            <a:r>
              <a:rPr lang="zh-CN" altLang="en-US" sz="6600" dirty="0" smtClean="0">
                <a:latin typeface="+mn-ea"/>
              </a:rPr>
              <a:t>！</a:t>
            </a:r>
            <a:endParaRPr lang="zh-CN" altLang="en-US" sz="2800" dirty="0">
              <a:latin typeface="+mn-ea"/>
            </a:endParaRPr>
          </a:p>
        </p:txBody>
      </p:sp>
      <p:sp>
        <p:nvSpPr>
          <p:cNvPr id="6" name="矩形 5"/>
          <p:cNvSpPr/>
          <p:nvPr/>
        </p:nvSpPr>
        <p:spPr>
          <a:xfrm>
            <a:off x="5076056" y="3933056"/>
            <a:ext cx="3775393"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欢迎批评</a:t>
            </a:r>
            <a:r>
              <a:rPr lang="zh-CN" altLang="en-US" sz="4000" dirty="0" smtClean="0">
                <a:latin typeface="华文新魏" panose="02010800040101010101" pitchFamily="2" charset="-122"/>
                <a:ea typeface="华文新魏" panose="02010800040101010101" pitchFamily="2" charset="-122"/>
              </a:rPr>
              <a:t>指正</a:t>
            </a:r>
            <a:r>
              <a:rPr lang="zh-CN" altLang="en-US" sz="4000" dirty="0" smtClean="0">
                <a:latin typeface="+mn-ea"/>
              </a:rPr>
              <a:t>！</a:t>
            </a:r>
            <a:endParaRPr lang="zh-CN" altLang="en-US" sz="4000" dirty="0">
              <a:latin typeface="+mn-ea"/>
            </a:endParaRPr>
          </a:p>
        </p:txBody>
      </p:sp>
    </p:spTree>
    <p:extLst>
      <p:ext uri="{BB962C8B-B14F-4D97-AF65-F5344CB8AC3E}">
        <p14:creationId xmlns:p14="http://schemas.microsoft.com/office/powerpoint/2010/main" val="1537842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536" y="2967174"/>
            <a:ext cx="6779096" cy="778098"/>
          </a:xfrm>
        </p:spPr>
        <p:txBody>
          <a:bodyPr>
            <a:normAutofit fontScale="90000"/>
          </a:bodyPr>
          <a:lstStyle/>
          <a:p>
            <a:r>
              <a:rPr lang="zh-CN" altLang="en-US" dirty="0" smtClean="0">
                <a:latin typeface="黑体" panose="02010609060101010101" pitchFamily="49" charset="-122"/>
                <a:ea typeface="黑体" panose="02010609060101010101" pitchFamily="49" charset="-122"/>
              </a:rPr>
              <a:t>大数据背景意义</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		——</a:t>
            </a:r>
            <a:r>
              <a:rPr lang="zh-CN" altLang="en-US" sz="3600" dirty="0" smtClean="0">
                <a:latin typeface="黑体" panose="02010609060101010101" pitchFamily="49" charset="-122"/>
                <a:ea typeface="黑体" panose="02010609060101010101" pitchFamily="49" charset="-122"/>
              </a:rPr>
              <a:t>社交网络的承载</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endParaRPr lang="zh-CN" altLang="en-US"/>
          </a:p>
        </p:txBody>
      </p:sp>
      <p:pic>
        <p:nvPicPr>
          <p:cNvPr id="3074" name="Picture 2" descr="D:\Dropbox\开题\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1700808"/>
            <a:ext cx="8234363" cy="40989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374656" y="0"/>
            <a:ext cx="5501600" cy="1138773"/>
          </a:xfrm>
          <a:prstGeom prst="rect">
            <a:avLst/>
          </a:prstGeom>
        </p:spPr>
        <p:txBody>
          <a:bodyPr wrap="square">
            <a:spAutoFit/>
          </a:bodyPr>
          <a:lstStyle/>
          <a:p>
            <a:r>
              <a:rPr lang="zh-CN" altLang="zh-CN" sz="4000" dirty="0" smtClean="0">
                <a:solidFill>
                  <a:schemeClr val="bg1"/>
                </a:solidFill>
                <a:latin typeface="黑体" panose="02010609060101010101" pitchFamily="49" charset="-122"/>
                <a:ea typeface="黑体" panose="02010609060101010101" pitchFamily="49" charset="-122"/>
              </a:rPr>
              <a:t>大数据的</a:t>
            </a:r>
            <a:r>
              <a:rPr lang="zh-CN" altLang="en-US" sz="4000" dirty="0" smtClean="0">
                <a:solidFill>
                  <a:schemeClr val="bg1"/>
                </a:solidFill>
                <a:latin typeface="黑体" panose="02010609060101010101" pitchFamily="49" charset="-122"/>
                <a:ea typeface="黑体" panose="02010609060101010101" pitchFamily="49" charset="-122"/>
              </a:rPr>
              <a:t>背景意义</a:t>
            </a:r>
            <a:endParaRPr lang="en-US" altLang="zh-CN" sz="4000" dirty="0" smtClean="0">
              <a:solidFill>
                <a:schemeClr val="bg1"/>
              </a:solidFill>
              <a:latin typeface="黑体" panose="02010609060101010101" pitchFamily="49" charset="-122"/>
              <a:ea typeface="黑体" panose="02010609060101010101" pitchFamily="49" charset="-122"/>
            </a:endParaRPr>
          </a:p>
          <a:p>
            <a:r>
              <a:rPr lang="en-US" altLang="zh-CN" sz="2800" dirty="0" smtClean="0">
                <a:solidFill>
                  <a:schemeClr val="bg1"/>
                </a:solidFill>
                <a:latin typeface="黑体" panose="02010609060101010101" pitchFamily="49" charset="-122"/>
                <a:ea typeface="黑体" panose="02010609060101010101" pitchFamily="49" charset="-122"/>
              </a:rPr>
              <a:t>		——</a:t>
            </a:r>
            <a:r>
              <a:rPr lang="zh-CN" altLang="en-US" sz="2800" dirty="0" smtClean="0">
                <a:solidFill>
                  <a:schemeClr val="bg1"/>
                </a:solidFill>
                <a:latin typeface="黑体" panose="02010609060101010101" pitchFamily="49" charset="-122"/>
                <a:ea typeface="黑体" panose="02010609060101010101" pitchFamily="49" charset="-122"/>
              </a:rPr>
              <a:t>社交网络承载</a:t>
            </a:r>
            <a:endParaRPr lang="zh-CN" altLang="en-US" sz="2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9489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ags/tag2.xml><?xml version="1.0" encoding="utf-8"?>
<p:tagLst xmlns:a="http://schemas.openxmlformats.org/drawingml/2006/main" xmlns:r="http://schemas.openxmlformats.org/officeDocument/2006/relationships" xmlns:p="http://schemas.openxmlformats.org/presentationml/2006/main">
  <p:tag name="TIMING" val="|27.2"/>
</p:tagLst>
</file>

<file path=ppt/tags/tag3.xml><?xml version="1.0" encoding="utf-8"?>
<p:tagLst xmlns:a="http://schemas.openxmlformats.org/drawingml/2006/main" xmlns:r="http://schemas.openxmlformats.org/officeDocument/2006/relationships" xmlns:p="http://schemas.openxmlformats.org/presentationml/2006/main">
  <p:tag name="TIMING" val="|27.2"/>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lqw</Template>
  <TotalTime>3956</TotalTime>
  <Words>8696</Words>
  <Application>Microsoft Office PowerPoint</Application>
  <PresentationFormat>全屏显示(4:3)</PresentationFormat>
  <Paragraphs>908</Paragraphs>
  <Slides>83</Slides>
  <Notes>68</Notes>
  <HiddenSlides>0</HiddenSlides>
  <MMClips>0</MMClips>
  <ScaleCrop>false</ScaleCrop>
  <HeadingPairs>
    <vt:vector size="4" baseType="variant">
      <vt:variant>
        <vt:lpstr>主题</vt:lpstr>
      </vt:variant>
      <vt:variant>
        <vt:i4>2</vt:i4>
      </vt:variant>
      <vt:variant>
        <vt:lpstr>幻灯片标题</vt:lpstr>
      </vt:variant>
      <vt:variant>
        <vt:i4>83</vt:i4>
      </vt:variant>
    </vt:vector>
  </HeadingPairs>
  <TitlesOfParts>
    <vt:vector size="85" baseType="lpstr">
      <vt:lpstr>1_Office 主题</vt:lpstr>
      <vt:lpstr>自定义设计方案</vt:lpstr>
      <vt:lpstr>PowerPoint 演示文稿</vt:lpstr>
      <vt:lpstr>汇 报 内 容</vt:lpstr>
      <vt:lpstr>汇 报 内 容</vt:lpstr>
      <vt:lpstr>大数据“浪潮汹涌”</vt:lpstr>
      <vt:lpstr>PowerPoint 演示文稿</vt:lpstr>
      <vt:lpstr>PowerPoint 演示文稿</vt:lpstr>
      <vt:lpstr>PowerPoint 演示文稿</vt:lpstr>
      <vt:lpstr>PowerPoint 演示文稿</vt:lpstr>
      <vt:lpstr>大数据背景意义   ——社交网络的承载</vt:lpstr>
      <vt:lpstr>PowerPoint 演示文稿</vt:lpstr>
      <vt:lpstr>汇 报 内 容</vt:lpstr>
      <vt:lpstr>大数据的概念和内涵</vt:lpstr>
      <vt:lpstr>大数据的概念和内涵</vt:lpstr>
      <vt:lpstr>大数据的概念和内涵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各国大数据发展战略</vt:lpstr>
      <vt:lpstr>各国大数据发展战略</vt:lpstr>
      <vt:lpstr>我国大数据发展战略</vt:lpstr>
      <vt:lpstr>汇 报 内 容</vt:lpstr>
      <vt:lpstr>大数据在公共领域的应用</vt:lpstr>
      <vt:lpstr>互联网与大数据</vt:lpstr>
      <vt:lpstr>互联网与大数据   ——企业家的声音</vt:lpstr>
      <vt:lpstr>PowerPoint 演示文稿</vt:lpstr>
      <vt:lpstr>PowerPoint 演示文稿</vt:lpstr>
      <vt:lpstr>PowerPoint 演示文稿</vt:lpstr>
      <vt:lpstr>金融与大数据</vt:lpstr>
      <vt:lpstr>金融与大数据</vt:lpstr>
      <vt:lpstr>金融与大数据</vt:lpstr>
      <vt:lpstr>医疗与大数据</vt:lpstr>
      <vt:lpstr>医疗与大数据   ——应用领域</vt:lpstr>
      <vt:lpstr>医疗与大数据   ——解决现存的医疗问题</vt:lpstr>
      <vt:lpstr>网络通信与大数据</vt:lpstr>
      <vt:lpstr>网络空间安全与大数据</vt:lpstr>
      <vt:lpstr>能源与大数据</vt:lpstr>
      <vt:lpstr>汇 报 内 容</vt:lpstr>
      <vt:lpstr>大数据关键技术体系</vt:lpstr>
      <vt:lpstr>PowerPoint 演示文稿</vt:lpstr>
      <vt:lpstr>传统处理方法缺陷</vt:lpstr>
      <vt:lpstr>大数据采集方法</vt:lpstr>
      <vt:lpstr>大数据预处理方法</vt:lpstr>
      <vt:lpstr>大数据采集/预处理关键技术</vt:lpstr>
      <vt:lpstr>大数据存储管理关键技术</vt:lpstr>
      <vt:lpstr>大数据存储管理关键技术   ——分布式文件系统</vt:lpstr>
      <vt:lpstr>大数据存储管理关键技术   ——分布式数据库</vt:lpstr>
      <vt:lpstr>大数据存储管理关键技术 ——分布式数据库NoSQL</vt:lpstr>
      <vt:lpstr>大数据计算模式关键技术</vt:lpstr>
      <vt:lpstr>大数据计算模式关键技术   ——MapReduce计算模式</vt:lpstr>
      <vt:lpstr>大数据计算模式关键技术   ——MapReduce计算模式</vt:lpstr>
      <vt:lpstr>大数据计算模式关键技术   ——MapReduce计算模式</vt:lpstr>
      <vt:lpstr>大数据分析关键技术</vt:lpstr>
      <vt:lpstr>大数据分析关键技术</vt:lpstr>
      <vt:lpstr>大数据分析关键技术   ——并行扩展化主要进展</vt:lpstr>
      <vt:lpstr>大数据分析关键技术   ——智能分析</vt:lpstr>
      <vt:lpstr>大数据分析关键技术  ——深度学习（Deep Learning）</vt:lpstr>
      <vt:lpstr>大数据分析关键技术  ——深度学习（Deep Learning）</vt:lpstr>
      <vt:lpstr>大数据分析关键技术  ——深度学习（Deep Learning）</vt:lpstr>
      <vt:lpstr>大数据分析关键技术  ——众包计算（Crowdsourcing）</vt:lpstr>
      <vt:lpstr>大数据分析关键技术  ——众包计算（Crowdsourcing）</vt:lpstr>
      <vt:lpstr>大数据分析关键技术  ——众包计算（Crowdsourcing）</vt:lpstr>
      <vt:lpstr>大数据分析关键技术  ——众包计算的应用</vt:lpstr>
      <vt:lpstr>大数据可视化关键技术</vt:lpstr>
      <vt:lpstr>大数据可视化关键技术</vt:lpstr>
      <vt:lpstr>大数据隐私与安全</vt:lpstr>
      <vt:lpstr>大数据隐私与安全</vt:lpstr>
      <vt:lpstr>大数据隐私与安全关键技术</vt:lpstr>
      <vt:lpstr>大数据隐私与安全关键技术</vt:lpstr>
      <vt:lpstr>汇 报 内 容</vt:lpstr>
      <vt:lpstr>大数据发展趋势</vt:lpstr>
      <vt:lpstr>大数据发展趋势    ——十大趋势预测</vt:lpstr>
      <vt:lpstr>大数据发展趋势</vt:lpstr>
      <vt:lpstr>推荐材料</vt:lpstr>
      <vt:lpstr>推荐材料</vt:lpstr>
      <vt:lpstr>推荐学习材料</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Pcsky.Me</cp:lastModifiedBy>
  <cp:revision>1914</cp:revision>
  <dcterms:created xsi:type="dcterms:W3CDTF">2014-03-20T02:44:49Z</dcterms:created>
  <dcterms:modified xsi:type="dcterms:W3CDTF">2014-05-14T07:47:04Z</dcterms:modified>
</cp:coreProperties>
</file>